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b</a:t>
            </a:r>
            <a:r>
              <a:rPr altLang="en-IN" sz="2400" lang="en-US">
                <a:solidFill>
                  <a:schemeClr val="dk1"/>
                </a:solidFill>
                <a:latin typeface="Calibri"/>
                <a:ea typeface="Calibri"/>
                <a:cs typeface="Calibri"/>
                <a:sym typeface="Calibri"/>
              </a:rPr>
              <a:t>ert </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j</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3</a:t>
            </a:r>
            <a:r>
              <a:rPr altLang="en-IN" sz="2400" lang="en-US">
                <a:solidFill>
                  <a:schemeClr val="dk1"/>
                </a:solidFill>
                <a:latin typeface="Calibri"/>
                <a:ea typeface="Calibri"/>
                <a:cs typeface="Calibri"/>
                <a:sym typeface="Calibri"/>
              </a:rPr>
              <a:t>6</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an </a:t>
            </a:r>
            <a:r>
              <a:rPr altLang="en-IN" sz="2400" lang="en-US">
                <a:solidFill>
                  <a:schemeClr val="dk1"/>
                </a:solidFill>
                <a:latin typeface="Calibri"/>
                <a:ea typeface="Calibri"/>
                <a:cs typeface="Calibri"/>
                <a:sym typeface="Calibri"/>
              </a:rPr>
              <a:t>College </a:t>
            </a:r>
            <a:r>
              <a:rPr altLang="en-IN" sz="2400" lang="en-US">
                <a:solidFill>
                  <a:schemeClr val="dk1"/>
                </a:solidFill>
                <a:latin typeface="Calibri"/>
                <a:ea typeface="Calibri"/>
                <a:cs typeface="Calibri"/>
                <a:sym typeface="Calibri"/>
              </a:rPr>
              <a:t>of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2024-09-09T04:28:00Z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