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19" autoAdjust="0"/>
  </p:normalViewPr>
  <p:slideViewPr>
    <p:cSldViewPr snapToGrid="0">
      <p:cViewPr varScale="1">
        <p:scale>
          <a:sx n="143" d="100"/>
          <a:sy n="143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viewProps" Target="viewProps.xml"/>
<Relationship Id="rId3" Type="http://schemas.openxmlformats.org/officeDocument/2006/relationships/customXml" Target="../customXml/item3.xml"/>
<Relationship Id="rId7" Type="http://schemas.openxmlformats.org/officeDocument/2006/relationships/presProps" Target="pres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handoutMaster" Target="handoutMasters/handoutMaster1.xml"/>
<Relationship Id="rId5" Type="http://schemas.openxmlformats.org/officeDocument/2006/relationships/notesMaster" Target="notesMasters/notesMaster1.xml"/>
<Relationship Id="rId10" Type="http://schemas.openxmlformats.org/officeDocument/2006/relationships/tableStyles" Target="tableStyles.xml"/>
<Relationship Id="rId4" Type="http://schemas.openxmlformats.org/officeDocument/2006/relationships/slideMaster" Target="slideMasters/slideMaster1.xml"/>
<Relationship Id="rId9" Type="http://schemas.openxmlformats.org/officeDocument/2006/relationships/theme" Target="theme/theme1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08.10.2024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08.10.2024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-Off-Rectangle">
            <a:extLst>
              <a:ext uri="{FF2B5EF4-FFF2-40B4-BE49-F238E27FC236}">
                <a16:creationId xmlns:a16="http://schemas.microsoft.com/office/drawing/2014/main" id="{825E5C58-4199-9740-4ACD-5768E25B9120}"/>
              </a:ext>
            </a:extLst>
          </p:cNvPr>
          <p:cNvSpPr/>
          <p:nvPr userDrawn="1"/>
        </p:nvSpPr>
        <p:spPr>
          <a:xfrm>
            <a:off x="7195060" y="1228099"/>
            <a:ext cx="4138160" cy="4305022"/>
          </a:xfrm>
          <a:prstGeom prst="roundRect">
            <a:avLst>
              <a:gd name="adj" fmla="val 3925"/>
            </a:avLst>
          </a:prstGeom>
          <a:gradFill flip="none" rotWithShape="1">
            <a:gsLst>
              <a:gs pos="100000">
                <a:srgbClr val="232323"/>
              </a:gs>
              <a:gs pos="14000">
                <a:schemeClr val="bg1"/>
              </a:gs>
            </a:gsLst>
            <a:lin ang="18600000" scaled="0"/>
            <a:tileRect/>
          </a:gra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b" anchorCtr="0"/>
          <a:lstStyle/>
          <a:p>
            <a:pPr algn="l"/>
            <a:endParaRPr lang="de-DE" sz="4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Line">
            <a:extLst>
              <a:ext uri="{FF2B5EF4-FFF2-40B4-BE49-F238E27FC236}">
                <a16:creationId xmlns:a16="http://schemas.microsoft.com/office/drawing/2014/main" id="{2733BCC6-AB4B-C1B9-ECCF-DA4540DB89D9}"/>
              </a:ext>
            </a:extLst>
          </p:cNvPr>
          <p:cNvCxnSpPr>
            <a:cxnSpLocks/>
          </p:cNvCxnSpPr>
          <p:nvPr userDrawn="1"/>
        </p:nvCxnSpPr>
        <p:spPr>
          <a:xfrm>
            <a:off x="7421992" y="4051393"/>
            <a:ext cx="1962286" cy="0"/>
          </a:xfrm>
          <a:prstGeom prst="line">
            <a:avLst/>
          </a:prstGeom>
          <a:ln w="127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-Text">
            <a:extLst>
              <a:ext uri="{FF2B5EF4-FFF2-40B4-BE49-F238E27FC236}">
                <a16:creationId xmlns:a16="http://schemas.microsoft.com/office/drawing/2014/main" id="{3A687C49-160E-0A94-32D2-BDD1B73B3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62825" y="1430337"/>
            <a:ext cx="3805238" cy="2475693"/>
          </a:xfrm>
        </p:spPr>
        <p:txBody>
          <a:bodyPr anchor="b">
            <a:normAutofit/>
          </a:bodyPr>
          <a:lstStyle>
            <a:lvl1pPr marL="36900" indent="0">
              <a:buNone/>
              <a:defRPr sz="3600"/>
            </a:lvl1pPr>
          </a:lstStyle>
          <a:p>
            <a:pPr lvl="0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Title</a:t>
            </a:r>
          </a:p>
        </p:txBody>
      </p:sp>
      <p:sp>
        <p:nvSpPr>
          <p:cNvPr id="15" name="Subtitle-Text">
            <a:extLst>
              <a:ext uri="{FF2B5EF4-FFF2-40B4-BE49-F238E27FC236}">
                <a16:creationId xmlns:a16="http://schemas.microsoft.com/office/drawing/2014/main" id="{F91317CA-FD9A-926D-EE10-CD52580D7D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992" y="4195930"/>
            <a:ext cx="3798887" cy="539750"/>
          </a:xfrm>
        </p:spPr>
        <p:txBody>
          <a:bodyPr>
            <a:normAutofit/>
          </a:bodyPr>
          <a:lstStyle>
            <a:lvl1pPr marL="36900" indent="0">
              <a:buNone/>
              <a:defRPr lang="de-DE" sz="2000" kern="1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17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pPr rtl="0"/>
            <a:r>
              <a:rPr lang="de-DE" noProof="0" dirty="0"/>
              <a:t>Mastertitelformat bearbeiten</a:t>
            </a:r>
          </a:p>
        </p:txBody>
      </p:sp>
      <p:sp>
        <p:nvSpPr>
          <p:cNvPr id="3" name="content_placeholder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 rtl="0"/>
            <a:r>
              <a:rPr lang="de-DE" noProof="0" dirty="0"/>
              <a:t>Mastertextformat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9468F14C-D4F1-40B6-B1AD-A03EDAA6725D}" type="datetime1">
              <a:rPr lang="de-DE" smtClean="0"/>
              <a:pPr/>
              <a:t>08.10.2024</a:t>
            </a:fld>
            <a:endParaRPr lang="de-DE" dirty="0"/>
          </a:p>
        </p:txBody>
      </p:sp>
      <p:sp>
        <p:nvSpPr>
          <p:cNvPr id="5" name="footnote"/>
          <p:cNvSpPr>
            <a:spLocks noGrp="1"/>
          </p:cNvSpPr>
          <p:nvPr>
            <p:ph type="ftr" sz="quarter" idx="11"/>
          </p:nvPr>
        </p:nvSpPr>
        <p:spPr>
          <a:effectLst/>
        </p:spPr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endParaRPr lang="de-DE" dirty="0"/>
          </a:p>
        </p:txBody>
      </p:sp>
      <p:sp>
        <p:nvSpPr>
          <p:cNvPr id="6" name="slide_nmb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3A98EE3D-8CD1-4C3F-BD1C-C98C9596463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08.10.2024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62" r:id="rId2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-Text"/>
          <p:cNvSpPr>
            <a:spLocks noGrp="1"/>
          </p:cNvSpPr>
          <p:nvPr>
            <p:ph type="body" sz="quarter" idx="10" hasCustomPrompt="1"/>
          </p:nvPr>
        </p:nvSpPr>
        <p:spPr>
          <a:xfrm>
            <a:off x="7362825" y="1430337"/>
            <a:ext cx="3805238" cy="2475693"/>
          </a:xfrm>
        </p:spPr>
        <p:txBody>
          <a:bodyPr/>
          <a:lstStyle/>
          <a:p>
            <a:r>
              <a:rPr/>
              <a:t>Creating Slide Decks With R</a:t>
            </a:r>
          </a:p>
        </p:txBody>
      </p:sp>
      <p:sp>
        <p:nvSpPr>
          <p:cNvPr id="3" name="Subtitle-Text"/>
          <p:cNvSpPr>
            <a:spLocks noGrp="1"/>
          </p:cNvSpPr>
          <p:nvPr>
            <p:ph type="body" sz="quarter" idx="11" hasCustomPrompt="1"/>
          </p:nvPr>
        </p:nvSpPr>
        <p:spPr>
          <a:xfrm>
            <a:off x="7421992" y="4195930"/>
            <a:ext cx="3798887" cy="539750"/>
          </a:xfrm>
        </p:spPr>
        <p:txBody>
          <a:bodyPr/>
          <a:lstStyle/>
          <a:p>
            <a:r>
              <a:rPr/>
              <a:t>A short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/>
              <a:t>Add data-driven content like tables...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/>
              <a:t>Okt 08, 2024</a:t>
            </a:r>
          </a:p>
        </p:txBody>
      </p:sp>
      <p:sp>
        <p:nvSpPr>
          <p:cNvPr id="4" name="footnote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/>
              <a:t>Creating slides with R</a:t>
            </a:r>
          </a:p>
        </p:txBody>
      </p:sp>
      <p:sp>
        <p:nvSpPr>
          <p:cNvPr id="5" name="slide_nmbr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r>
              <a:rPr/>
              <a:t>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Albert Rapp</dc:creator>
  <cp:lastModifiedBy/>
  <cp:revision>11</cp:revision>
  <dcterms:created xsi:type="dcterms:W3CDTF">2024-10-08T08:01:03Z</dcterms:created>
  <dcterms:modified xsi:type="dcterms:W3CDTF">2024-10-08T15:29:30Z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