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officeDocument/2006/relationships/extended-properties" Target="docProps/app.xml"/>
<Relationship Id="rId2" Type="http://schemas.openxmlformats.org/package/2006/relationships/metadata/core-properties" Target="docProps/core.xml"/>
<Relationship Id="rId1" Type="http://schemas.openxmlformats.org/officeDocument/2006/relationships/officeDocument" Target="ppt/presentation.xml"/>
<Relationship Id="rId4" Type="http://schemas.openxmlformats.org/officeDocument/2006/relationships/custom-properties" Target="docProps/custom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"/>
  </p:notesMasterIdLst>
  <p:handoutMasterIdLst>
    <p:handoutMasterId r:id="rId6"/>
  </p:handoutMasterIdLst>
  <p:sldIdLst>
    <p:sldId id="256" r:id="rId11"/>
    <p:sldId id="257" r:id="rId12"/>
    <p:sldId id="258" r:id="rId1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19" autoAdjust="0"/>
  </p:normalViewPr>
  <p:slideViewPr>
    <p:cSldViewPr snapToGrid="0">
      <p:cViewPr varScale="1">
        <p:scale>
          <a:sx n="143" d="100"/>
          <a:sy n="143" d="100"/>
        </p:scale>
        <p:origin x="12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viewProps" Target="viewProps.xml"/>
<Relationship Id="rId3" Type="http://schemas.openxmlformats.org/officeDocument/2006/relationships/customXml" Target="../customXml/item3.xml"/>
<Relationship Id="rId7" Type="http://schemas.openxmlformats.org/officeDocument/2006/relationships/presProps" Target="pres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handoutMaster" Target="handoutMasters/handoutMaster1.xml"/>
<Relationship Id="rId5" Type="http://schemas.openxmlformats.org/officeDocument/2006/relationships/notesMaster" Target="notesMasters/notesMaster1.xml"/>
<Relationship Id="rId10" Type="http://schemas.openxmlformats.org/officeDocument/2006/relationships/tableStyles" Target="tableStyles.xml"/>
<Relationship Id="rId4" Type="http://schemas.openxmlformats.org/officeDocument/2006/relationships/slideMaster" Target="slideMasters/slideMaster1.xml"/>
<Relationship Id="rId9" Type="http://schemas.openxmlformats.org/officeDocument/2006/relationships/theme" Target="theme/theme1.xml"/>
<Relationship Id="rId11" Type="http://schemas.openxmlformats.org/officeDocument/2006/relationships/slide" Target="slides/slide1.xml"/>
<Relationship Id="rId12" Type="http://schemas.openxmlformats.org/officeDocument/2006/relationships/slide" Target="slides/slide2.xml"/>
<Relationship Id="rId13" Type="http://schemas.openxmlformats.org/officeDocument/2006/relationships/slide" Target="slides/slide3.xml"/>
</Relationships>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1137-B2F4-44A2-AEA9-B8D72975A05F}" type="datetime1">
              <a:rPr lang="de-DE" smtClean="0"/>
              <a:t>08.10.2024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3065-8A24-47C9-A843-0DFEC08A77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876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6253B-BE88-45C5-9ABC-A8414C168BD1}" type="datetime1">
              <a:rPr lang="de-DE" noProof="0" smtClean="0"/>
              <a:t>08.10.2024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-Off-Rectangle">
            <a:extLst>
              <a:ext uri="{FF2B5EF4-FFF2-40B4-BE49-F238E27FC236}">
                <a16:creationId xmlns:a16="http://schemas.microsoft.com/office/drawing/2014/main" id="{825E5C58-4199-9740-4ACD-5768E25B9120}"/>
              </a:ext>
            </a:extLst>
          </p:cNvPr>
          <p:cNvSpPr/>
          <p:nvPr userDrawn="1"/>
        </p:nvSpPr>
        <p:spPr>
          <a:xfrm>
            <a:off x="7195060" y="1228099"/>
            <a:ext cx="4138160" cy="4305022"/>
          </a:xfrm>
          <a:prstGeom prst="roundRect">
            <a:avLst>
              <a:gd name="adj" fmla="val 3925"/>
            </a:avLst>
          </a:prstGeom>
          <a:gradFill flip="none" rotWithShape="1">
            <a:gsLst>
              <a:gs pos="100000">
                <a:srgbClr val="232323"/>
              </a:gs>
              <a:gs pos="14000">
                <a:schemeClr val="bg1"/>
              </a:gs>
            </a:gsLst>
            <a:lin ang="18600000" scaled="0"/>
            <a:tileRect/>
          </a:gra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b" anchorCtr="0"/>
          <a:lstStyle/>
          <a:p>
            <a:pPr algn="l"/>
            <a:endParaRPr lang="de-DE" sz="44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Line">
            <a:extLst>
              <a:ext uri="{FF2B5EF4-FFF2-40B4-BE49-F238E27FC236}">
                <a16:creationId xmlns:a16="http://schemas.microsoft.com/office/drawing/2014/main" id="{2733BCC6-AB4B-C1B9-ECCF-DA4540DB89D9}"/>
              </a:ext>
            </a:extLst>
          </p:cNvPr>
          <p:cNvCxnSpPr>
            <a:cxnSpLocks/>
          </p:cNvCxnSpPr>
          <p:nvPr userDrawn="1"/>
        </p:nvCxnSpPr>
        <p:spPr>
          <a:xfrm>
            <a:off x="7421992" y="4051393"/>
            <a:ext cx="1962286" cy="0"/>
          </a:xfrm>
          <a:prstGeom prst="line">
            <a:avLst/>
          </a:prstGeom>
          <a:ln w="127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-Text">
            <a:extLst>
              <a:ext uri="{FF2B5EF4-FFF2-40B4-BE49-F238E27FC236}">
                <a16:creationId xmlns:a16="http://schemas.microsoft.com/office/drawing/2014/main" id="{3A687C49-160E-0A94-32D2-BDD1B73B35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62825" y="1430337"/>
            <a:ext cx="3805238" cy="2475693"/>
          </a:xfrm>
        </p:spPr>
        <p:txBody>
          <a:bodyPr anchor="b">
            <a:normAutofit/>
          </a:bodyPr>
          <a:lstStyle>
            <a:lvl1pPr marL="36900" indent="0">
              <a:buNone/>
              <a:defRPr sz="3600"/>
            </a:lvl1pPr>
          </a:lstStyle>
          <a:p>
            <a:pPr lvl="0"/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a Title</a:t>
            </a:r>
          </a:p>
        </p:txBody>
      </p:sp>
      <p:sp>
        <p:nvSpPr>
          <p:cNvPr id="15" name="Subtitle-Text">
            <a:extLst>
              <a:ext uri="{FF2B5EF4-FFF2-40B4-BE49-F238E27FC236}">
                <a16:creationId xmlns:a16="http://schemas.microsoft.com/office/drawing/2014/main" id="{F91317CA-FD9A-926D-EE10-CD52580D7D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21992" y="4195930"/>
            <a:ext cx="3798887" cy="539750"/>
          </a:xfrm>
        </p:spPr>
        <p:txBody>
          <a:bodyPr>
            <a:normAutofit/>
          </a:bodyPr>
          <a:lstStyle>
            <a:lvl1pPr marL="36900" indent="0">
              <a:buNone/>
              <a:defRPr lang="de-DE" sz="2000" kern="12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217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1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>
              <a:defRPr>
                <a:solidFill>
                  <a:schemeClr val="bg1"/>
                </a:solidFill>
                <a:effectLst/>
              </a:defRPr>
            </a:lvl1pPr>
          </a:lstStyle>
          <a:p>
            <a:pPr rtl="0"/>
            <a:r>
              <a:rPr lang="de-DE" noProof="0" dirty="0"/>
              <a:t>Mastertitelformat bearbeiten</a:t>
            </a:r>
          </a:p>
        </p:txBody>
      </p:sp>
      <p:sp>
        <p:nvSpPr>
          <p:cNvPr id="3" name="content_placeholder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solidFill>
                  <a:schemeClr val="bg1"/>
                </a:solidFill>
                <a:effectLst/>
              </a:defRPr>
            </a:lvl5pPr>
          </a:lstStyle>
          <a:p>
            <a:pPr lvl="0" rtl="0"/>
            <a:r>
              <a:rPr lang="de-DE" noProof="0" dirty="0"/>
              <a:t>Mastertextformat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fld id="{9468F14C-D4F1-40B6-B1AD-A03EDAA6725D}" type="datetime1">
              <a:rPr lang="de-DE" smtClean="0"/>
              <a:pPr/>
              <a:t>08.10.2024</a:t>
            </a:fld>
            <a:endParaRPr lang="de-DE" dirty="0"/>
          </a:p>
        </p:txBody>
      </p:sp>
      <p:sp>
        <p:nvSpPr>
          <p:cNvPr id="5" name="footnote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 rtlCol="0"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endParaRPr lang="de-DE" dirty="0"/>
          </a:p>
        </p:txBody>
      </p:sp>
      <p:sp>
        <p:nvSpPr>
          <p:cNvPr id="6" name="slide_nmbr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fld id="{3A98EE3D-8CD1-4C3F-BD1C-C98C9596463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8BEABDA-98C7-4D1F-B6BB-CA7E2F630F9B}" type="datetime1">
              <a:rPr lang="de-DE" noProof="0" smtClean="0"/>
              <a:t>08.10.2024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62" r:id="rId2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e792aa8c45e263e8094bb1b911f0b0de1e8f45f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-Text"/>
          <p:cNvSpPr>
            <a:spLocks noGrp="1"/>
          </p:cNvSpPr>
          <p:nvPr>
            <p:ph type="body" sz="quarter" idx="10" hasCustomPrompt="1"/>
          </p:nvPr>
        </p:nvSpPr>
        <p:spPr>
          <a:xfrm>
            <a:off x="7362825" y="1430337"/>
            <a:ext cx="3805238" cy="2475693"/>
          </a:xfrm>
        </p:spPr>
        <p:txBody>
          <a:bodyPr/>
          <a:lstStyle/>
          <a:p>
            <a:r>
              <a:rPr/>
              <a:t>Creating Slide Decks With R</a:t>
            </a:r>
          </a:p>
        </p:txBody>
      </p:sp>
      <p:sp>
        <p:nvSpPr>
          <p:cNvPr id="3" name="Subtitle-Text"/>
          <p:cNvSpPr>
            <a:spLocks noGrp="1"/>
          </p:cNvSpPr>
          <p:nvPr>
            <p:ph type="body" sz="quarter" idx="11" hasCustomPrompt="1"/>
          </p:nvPr>
        </p:nvSpPr>
        <p:spPr>
          <a:xfrm>
            <a:off x="7421992" y="4195930"/>
            <a:ext cx="3798887" cy="539750"/>
          </a:xfrm>
        </p:spPr>
        <p:txBody>
          <a:bodyPr/>
          <a:lstStyle/>
          <a:p>
            <a:r>
              <a:rPr/>
              <a:t>A short 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/>
          <a:lstStyle/>
          <a:p>
            <a:r>
              <a:rPr/>
              <a:t>Add data-driven content like tables...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</p:spPr>
        <p:txBody>
          <a:bodyPr/>
          <a:lstStyle/>
          <a:p>
            <a:r>
              <a:rPr/>
              <a:t>Okt 08, 2024</a:t>
            </a:r>
          </a:p>
        </p:txBody>
      </p:sp>
      <p:sp>
        <p:nvSpPr>
          <p:cNvPr id="4" name="footnote"/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</p:spPr>
        <p:txBody>
          <a:bodyPr/>
          <a:lstStyle/>
          <a:p>
            <a:r>
              <a:rPr/>
              <a:t>Creating slides with R</a:t>
            </a:r>
          </a:p>
        </p:txBody>
      </p:sp>
      <p:sp>
        <p:nvSpPr>
          <p:cNvPr id="5" name="slide_nmbr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r>
              <a:rPr/>
              <a:t>1</a:t>
            </a:r>
          </a:p>
        </p:txBody>
      </p:sp>
      <p:graphicFrame>
        <p:nvGraphicFramePr>
          <p:cNvPr id="6" name="content_placeholder"/>
          <p:cNvGraphicFramePr>
            <a:graphicFrameLocks noGrp="true"/>
          </p:cNvGraphicFramePr>
          <p:nvPr/>
        </p:nvGraphicFramePr>
        <p:xfrm rot="0">
          <a:off x="913795" y="2076450"/>
          <a:ext cx="10353762" cy="3714749"/>
        </p:xfrm>
        <a:graphic>
          <a:graphicData uri="http://schemas.openxmlformats.org/drawingml/2006/table">
            <a:tbl>
              <a:tblPr/>
              <a:tblGrid>
                <a:gridCol w="984597"/>
                <a:gridCol w="2033973"/>
                <a:gridCol w="1990234"/>
                <a:gridCol w="1860973"/>
              </a:tblGrid>
              <a:tr h="42666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species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mean_bill_length_mm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mean_bill_depth_mm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mean_body_mass_g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0656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Adelie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38.79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18.35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3,700.66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</a:tr>
              <a:tr h="40656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Gentoo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47.50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14.98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5,076.02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22222">
                        <a:alpha val="100000"/>
                      </a:srgbClr>
                    </a:solidFill>
                  </a:tcPr>
                </a:tc>
              </a:tr>
              <a:tr h="42381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Chinstrap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48.83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18.42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3,733.09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4DAA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/>
          <a:lstStyle/>
          <a:p>
            <a:r>
              <a:rPr/>
              <a:t>... or ggplots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</p:spPr>
        <p:txBody>
          <a:bodyPr/>
          <a:lstStyle/>
          <a:p>
            <a:r>
              <a:rPr/>
              <a:t>Okt 08, 2024</a:t>
            </a:r>
          </a:p>
        </p:txBody>
      </p:sp>
      <p:sp>
        <p:nvSpPr>
          <p:cNvPr id="4" name="footnote"/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</p:spPr>
        <p:txBody>
          <a:bodyPr/>
          <a:lstStyle/>
          <a:p>
            <a:r>
              <a:rPr/>
              <a:t>Creating slides with R</a:t>
            </a:r>
          </a:p>
        </p:txBody>
      </p:sp>
      <p:sp>
        <p:nvSpPr>
          <p:cNvPr id="5" name="slide_nmbr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r>
              <a:rPr/>
              <a:t>2</a:t>
            </a:r>
          </a:p>
        </p:txBody>
      </p:sp>
      <p:pic>
        <p:nvPicPr>
          <p:cNvPr id="6" name="content_placeholder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913795" y="2076450"/>
            <a:ext cx="10353762" cy="371474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8_TF55705232.potx" id="{C2693DD5-6559-4F60-BB71-3DF0B32289E4}" vid="{FE5FC937-8F54-4BE4-8F9D-44E1A9D18C6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Calibri</vt:lpstr>
      <vt:lpstr>Goudy Old Style</vt:lpstr>
      <vt:lpstr>Wingdings 2</vt:lpstr>
      <vt:lpstr>SlateVTI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Albert Rapp</dc:creator>
  <cp:lastModifiedBy/>
  <cp:revision>11</cp:revision>
  <dcterms:created xsi:type="dcterms:W3CDTF">2024-10-08T08:01:03Z</dcterms:created>
  <dcterms:modified xsi:type="dcterms:W3CDTF">2024-10-08T15:29:31Z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