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4" r:id="rId2"/>
    <p:sldId id="269" r:id="rId3"/>
    <p:sldId id="267" r:id="rId4"/>
    <p:sldId id="26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737" autoAdjust="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1B5F4-F2E1-4378-B644-DABA8384B6E0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2E95F-7C28-476D-A125-3E82DBCF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20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2E95F-7C28-476D-A125-3E82DBCFB9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9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2E95F-7C28-476D-A125-3E82DBCFB9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86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2E95F-7C28-476D-A125-3E82DBCFB9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12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2E95F-7C28-476D-A125-3E82DBCFB9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8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3871-B0BD-4E8D-A0EA-0F89A2712447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17CB-C942-4F52-B562-F2192D72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4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3871-B0BD-4E8D-A0EA-0F89A2712447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17CB-C942-4F52-B562-F2192D72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0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3871-B0BD-4E8D-A0EA-0F89A2712447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17CB-C942-4F52-B562-F2192D72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4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3871-B0BD-4E8D-A0EA-0F89A2712447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17CB-C942-4F52-B562-F2192D72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1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3871-B0BD-4E8D-A0EA-0F89A2712447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17CB-C942-4F52-B562-F2192D72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6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3871-B0BD-4E8D-A0EA-0F89A2712447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17CB-C942-4F52-B562-F2192D72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5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3871-B0BD-4E8D-A0EA-0F89A2712447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17CB-C942-4F52-B562-F2192D72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0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3871-B0BD-4E8D-A0EA-0F89A2712447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17CB-C942-4F52-B562-F2192D72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0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3871-B0BD-4E8D-A0EA-0F89A2712447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17CB-C942-4F52-B562-F2192D72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2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3871-B0BD-4E8D-A0EA-0F89A2712447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17CB-C942-4F52-B562-F2192D72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6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3871-B0BD-4E8D-A0EA-0F89A2712447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17CB-C942-4F52-B562-F2192D72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0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93871-B0BD-4E8D-A0EA-0F89A2712447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617CB-C942-4F52-B562-F2192D72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6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2159" y="1921328"/>
            <a:ext cx="2341633" cy="3115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/>
              <a:t>Web Client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452742" y="1921326"/>
            <a:ext cx="2367631" cy="311503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/>
              <a:t>Server</a:t>
            </a:r>
            <a:endParaRPr lang="en-US" sz="2400" dirty="0"/>
          </a:p>
          <a:p>
            <a:pPr algn="ctr"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33519" y="1921328"/>
            <a:ext cx="2293337" cy="311503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Storage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628650" y="365127"/>
            <a:ext cx="7886700" cy="1172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Architecture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0" y="0"/>
            <a:ext cx="9144000" cy="358726"/>
            <a:chOff x="0" y="0"/>
            <a:chExt cx="9144000" cy="358726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44000" cy="3587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 descr="http://czproject.azurewebsites.net/wp-content/uploads/2013/03/cropped-cropped-CZproject-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1641" y="66679"/>
              <a:ext cx="2082017" cy="249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angle 26"/>
            <p:cNvSpPr/>
            <p:nvPr/>
          </p:nvSpPr>
          <p:spPr>
            <a:xfrm>
              <a:off x="0" y="0"/>
              <a:ext cx="98474" cy="35872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340148" y="2673095"/>
            <a:ext cx="1694533" cy="162571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REST API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340148" y="5084331"/>
            <a:ext cx="2472423" cy="60944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Azure (C#)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222943" y="5084331"/>
            <a:ext cx="2438280" cy="60944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</a:t>
            </a:r>
            <a:r>
              <a:rPr lang="en-US" dirty="0" smtClean="0"/>
              <a:t>Azure (T-SQL)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11744" y="4430845"/>
            <a:ext cx="1694533" cy="4734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Scripts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311744" y="2704132"/>
            <a:ext cx="1694532" cy="159468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/>
              <a:t>UI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2942" y="2673095"/>
            <a:ext cx="1694533" cy="4734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Entities</a:t>
            </a:r>
            <a:endParaRPr lang="en-US" sz="2000" dirty="0"/>
          </a:p>
        </p:txBody>
      </p:sp>
      <p:sp>
        <p:nvSpPr>
          <p:cNvPr id="36" name="Rectangle 35"/>
          <p:cNvSpPr/>
          <p:nvPr/>
        </p:nvSpPr>
        <p:spPr>
          <a:xfrm>
            <a:off x="6222942" y="3904945"/>
            <a:ext cx="1694533" cy="4734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Migration</a:t>
            </a:r>
            <a:endParaRPr lang="en-US" sz="2000" dirty="0"/>
          </a:p>
        </p:txBody>
      </p:sp>
      <p:sp>
        <p:nvSpPr>
          <p:cNvPr id="38" name="Rectangle 37"/>
          <p:cNvSpPr/>
          <p:nvPr/>
        </p:nvSpPr>
        <p:spPr>
          <a:xfrm>
            <a:off x="6222942" y="3282542"/>
            <a:ext cx="1694533" cy="4734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Queries</a:t>
            </a:r>
            <a:endParaRPr lang="en-US" sz="2000" dirty="0"/>
          </a:p>
        </p:txBody>
      </p:sp>
      <p:sp>
        <p:nvSpPr>
          <p:cNvPr id="39" name="Rectangle 38"/>
          <p:cNvSpPr/>
          <p:nvPr/>
        </p:nvSpPr>
        <p:spPr>
          <a:xfrm>
            <a:off x="3340148" y="4430844"/>
            <a:ext cx="1694533" cy="4734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Web Pages</a:t>
            </a:r>
            <a:endParaRPr lang="en-US" sz="2000" dirty="0"/>
          </a:p>
        </p:txBody>
      </p:sp>
      <p:sp>
        <p:nvSpPr>
          <p:cNvPr id="41" name="Rectangle 40"/>
          <p:cNvSpPr/>
          <p:nvPr/>
        </p:nvSpPr>
        <p:spPr>
          <a:xfrm>
            <a:off x="462077" y="3186878"/>
            <a:ext cx="1674679" cy="39829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Forms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62077" y="3705728"/>
            <a:ext cx="1674679" cy="39829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Controls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11744" y="5097601"/>
            <a:ext cx="2503852" cy="60944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HTML5 (TypeScript)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068320" y="1778000"/>
            <a:ext cx="0" cy="44450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93620" y="58547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Client     Service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52742" y="3186878"/>
            <a:ext cx="1704483" cy="39829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Authentication</a:t>
            </a:r>
            <a:endParaRPr lang="en-US" sz="1600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3452742" y="3717203"/>
            <a:ext cx="1704483" cy="39829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Cache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09280" y="6510528"/>
            <a:ext cx="5366715" cy="0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97564" y="6329506"/>
            <a:ext cx="38718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github.com/alterm4nn/ChronoZoom.UI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6193536" y="6510528"/>
            <a:ext cx="2645664" cy="3644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94479" y="6329506"/>
            <a:ext cx="22374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/ChronoZoom.Entities</a:t>
            </a:r>
          </a:p>
        </p:txBody>
      </p:sp>
    </p:spTree>
    <p:extLst>
      <p:ext uri="{BB962C8B-B14F-4D97-AF65-F5344CB8AC3E}">
        <p14:creationId xmlns:p14="http://schemas.microsoft.com/office/powerpoint/2010/main" val="279072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>
          <a:xfrm>
            <a:off x="628650" y="365127"/>
            <a:ext cx="7886700" cy="1172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Client Architecture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0" y="0"/>
            <a:ext cx="9144000" cy="358726"/>
            <a:chOff x="0" y="0"/>
            <a:chExt cx="9144000" cy="358726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44000" cy="3587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 descr="http://czproject.azurewebsites.net/wp-content/uploads/2013/03/cropped-cropped-CZproject-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1641" y="66679"/>
              <a:ext cx="2082017" cy="249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angle 26"/>
            <p:cNvSpPr/>
            <p:nvPr/>
          </p:nvSpPr>
          <p:spPr>
            <a:xfrm>
              <a:off x="0" y="0"/>
              <a:ext cx="98474" cy="35872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 rot="16200000">
            <a:off x="6665171" y="2993040"/>
            <a:ext cx="3424143" cy="8984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ChronoZoom REST API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02421" y="2646165"/>
            <a:ext cx="1463040" cy="113385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</a:p>
          <a:p>
            <a:pPr algn="ctr"/>
            <a:r>
              <a:rPr lang="en-US" dirty="0" smtClean="0"/>
              <a:t>(ui</a:t>
            </a:r>
            <a:r>
              <a:rPr lang="en-US" dirty="0"/>
              <a:t>/</a:t>
            </a:r>
            <a:r>
              <a:rPr lang="en-US" dirty="0" smtClean="0"/>
              <a:t>*.html)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292375" y="2646165"/>
            <a:ext cx="1463040" cy="113385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</a:p>
          <a:p>
            <a:pPr algn="ctr"/>
            <a:r>
              <a:rPr lang="en-US" dirty="0" smtClean="0"/>
              <a:t>(cz.ts)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879678" y="2646165"/>
            <a:ext cx="1463040" cy="113385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</a:p>
          <a:p>
            <a:pPr algn="ctr"/>
            <a:r>
              <a:rPr lang="en-US" dirty="0" smtClean="0"/>
              <a:t>(service.ts)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7766342" y="1725242"/>
            <a:ext cx="0" cy="4065958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003833" y="547487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Client     Service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261870" y="3942856"/>
            <a:ext cx="1463040" cy="113385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Controls</a:t>
            </a:r>
          </a:p>
          <a:p>
            <a:pPr algn="ctr"/>
            <a:r>
              <a:rPr lang="en-US" dirty="0" smtClean="0"/>
              <a:t>(ui/controls)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279374" y="2646165"/>
            <a:ext cx="1463040" cy="113385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Forms</a:t>
            </a:r>
          </a:p>
          <a:p>
            <a:pPr algn="ctr"/>
            <a:r>
              <a:rPr lang="en-US" dirty="0"/>
              <a:t>(ui</a:t>
            </a:r>
            <a:r>
              <a:rPr lang="en-US" dirty="0" smtClean="0"/>
              <a:t>/*.ts)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4001008" y="2365248"/>
            <a:ext cx="0" cy="322257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141077" y="5218489"/>
            <a:ext cx="412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DOM Dependent       DOM Independent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409280" y="6510528"/>
            <a:ext cx="8347153" cy="0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365527" y="6329506"/>
            <a:ext cx="41815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github.com/alterm4nn/ChronoZoom.UI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83987" y="3942856"/>
            <a:ext cx="1463040" cy="113385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Activation</a:t>
            </a:r>
          </a:p>
          <a:p>
            <a:pPr algn="ctr"/>
            <a:r>
              <a:rPr lang="en-US" dirty="0" smtClean="0"/>
              <a:t>(cz.ts)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>
          <a:xfrm>
            <a:off x="628650" y="365127"/>
            <a:ext cx="7886700" cy="1172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Server Architecture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0" y="0"/>
            <a:ext cx="9144000" cy="358726"/>
            <a:chOff x="0" y="0"/>
            <a:chExt cx="9144000" cy="358726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44000" cy="3587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 descr="http://czproject.azurewebsites.net/wp-content/uploads/2013/03/cropped-cropped-CZproject-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1641" y="66679"/>
              <a:ext cx="2082017" cy="249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angle 26"/>
            <p:cNvSpPr/>
            <p:nvPr/>
          </p:nvSpPr>
          <p:spPr>
            <a:xfrm>
              <a:off x="0" y="0"/>
              <a:ext cx="98474" cy="35872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 rot="16200000">
            <a:off x="6665171" y="2993040"/>
            <a:ext cx="3424143" cy="8984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ChronoZoom </a:t>
            </a:r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 rot="16200000">
            <a:off x="-1083422" y="2993041"/>
            <a:ext cx="3424143" cy="8984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ChronoZoom </a:t>
            </a:r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1280462" y="1725242"/>
            <a:ext cx="0" cy="4065958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7953" y="547487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Client     Service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155285" y="2312562"/>
            <a:ext cx="1463040" cy="113385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API</a:t>
            </a:r>
          </a:p>
          <a:p>
            <a:pPr algn="ctr"/>
            <a:r>
              <a:rPr lang="en-US" sz="1400" dirty="0" smtClean="0"/>
              <a:t>(chronozoom.svc)</a:t>
            </a:r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6352617" y="2311995"/>
            <a:ext cx="1463040" cy="113385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Cache</a:t>
            </a:r>
          </a:p>
          <a:p>
            <a:pPr algn="ctr"/>
            <a:r>
              <a:rPr lang="en-US" sz="1400" dirty="0" smtClean="0"/>
              <a:t>(chronozoom.svc)</a:t>
            </a:r>
            <a:endParaRPr lang="en-US" sz="14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409280" y="6510528"/>
            <a:ext cx="7308256" cy="0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365527" y="6329506"/>
            <a:ext cx="41815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github.com/alterm4nn/ChronoZoom.UI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48158" y="6510528"/>
            <a:ext cx="878295" cy="0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753951" y="2311995"/>
            <a:ext cx="1463040" cy="113385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Authorization</a:t>
            </a:r>
          </a:p>
          <a:p>
            <a:pPr algn="ctr"/>
            <a:r>
              <a:rPr lang="en-US" sz="1400" dirty="0" smtClean="0"/>
              <a:t>(chronozoom.svc)</a:t>
            </a:r>
            <a:endParaRPr lang="en-US" sz="1400" dirty="0"/>
          </a:p>
        </p:txBody>
      </p:sp>
      <p:sp>
        <p:nvSpPr>
          <p:cNvPr id="56" name="Rectangle 55"/>
          <p:cNvSpPr/>
          <p:nvPr/>
        </p:nvSpPr>
        <p:spPr>
          <a:xfrm>
            <a:off x="1430167" y="2311995"/>
            <a:ext cx="1598666" cy="113385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Authentication</a:t>
            </a:r>
          </a:p>
          <a:p>
            <a:pPr algn="ctr"/>
            <a:r>
              <a:rPr lang="en-US" sz="1400" dirty="0" smtClean="0"/>
              <a:t>(acs/*)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1430167" y="3545244"/>
            <a:ext cx="1598666" cy="113385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Pages</a:t>
            </a:r>
            <a:endParaRPr lang="en-US" dirty="0" smtClean="0"/>
          </a:p>
          <a:p>
            <a:pPr algn="ctr"/>
            <a:r>
              <a:rPr lang="en-US" sz="1400" dirty="0" smtClean="0"/>
              <a:t>(pages/*)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Crawlers - Sitemap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6648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>
          <a:xfrm>
            <a:off x="628650" y="365127"/>
            <a:ext cx="7886700" cy="1172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Storage Architecture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0" y="0"/>
            <a:ext cx="9144000" cy="358726"/>
            <a:chOff x="0" y="0"/>
            <a:chExt cx="9144000" cy="358726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44000" cy="3587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 descr="http://czproject.azurewebsites.net/wp-content/uploads/2013/03/cropped-cropped-CZproject-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1641" y="66679"/>
              <a:ext cx="2082017" cy="249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angle 26"/>
            <p:cNvSpPr/>
            <p:nvPr/>
          </p:nvSpPr>
          <p:spPr>
            <a:xfrm>
              <a:off x="0" y="0"/>
              <a:ext cx="98474" cy="35872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 rot="16200000">
            <a:off x="-1083422" y="2993041"/>
            <a:ext cx="3424143" cy="8984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ChronoZoom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328929" y="2221077"/>
            <a:ext cx="1463040" cy="113385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</a:t>
            </a:r>
          </a:p>
          <a:p>
            <a:pPr algn="ctr"/>
            <a:r>
              <a:rPr lang="en-US" sz="1400" dirty="0" smtClean="0"/>
              <a:t>(storage.cs)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3345177" y="2221077"/>
            <a:ext cx="1463040" cy="113385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Timeline</a:t>
            </a:r>
          </a:p>
          <a:p>
            <a:pPr algn="ctr"/>
            <a:r>
              <a:rPr lang="en-US" sz="1400" dirty="0" smtClean="0"/>
              <a:t>(timeline.cs)</a:t>
            </a:r>
            <a:endParaRPr lang="en-US" sz="14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09280" y="6510528"/>
            <a:ext cx="8347153" cy="0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231137" y="6329506"/>
            <a:ext cx="45841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github.com/alterm4nn/</a:t>
            </a:r>
            <a:r>
              <a:rPr lang="en-US" dirty="0" err="1" smtClean="0">
                <a:solidFill>
                  <a:schemeClr val="accent2"/>
                </a:solidFill>
              </a:rPr>
              <a:t>ChronoZoom.Entities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918794" y="2221077"/>
            <a:ext cx="1463040" cy="113385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Exhibit</a:t>
            </a:r>
          </a:p>
          <a:p>
            <a:pPr algn="ctr"/>
            <a:r>
              <a:rPr lang="en-US" sz="1400" dirty="0" smtClean="0"/>
              <a:t>(exhibit.cs)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6492411" y="2221077"/>
            <a:ext cx="1463040" cy="113385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 Item</a:t>
            </a:r>
          </a:p>
          <a:p>
            <a:pPr algn="ctr"/>
            <a:r>
              <a:rPr lang="en-US" sz="1400" dirty="0" smtClean="0"/>
              <a:t>(contentitem.cs)</a:t>
            </a:r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1328929" y="3483841"/>
            <a:ext cx="1463040" cy="113385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Migration</a:t>
            </a:r>
          </a:p>
          <a:p>
            <a:pPr algn="ctr"/>
            <a:r>
              <a:rPr lang="en-US" sz="1400" dirty="0" smtClean="0"/>
              <a:t>(migration/*)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492411" y="3457397"/>
            <a:ext cx="1463040" cy="113385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Triples</a:t>
            </a:r>
            <a:endParaRPr lang="en-US" dirty="0" smtClean="0"/>
          </a:p>
          <a:p>
            <a:pPr algn="ctr"/>
            <a:r>
              <a:rPr lang="en-US" sz="1400" dirty="0" smtClean="0"/>
              <a:t>(Triple*.cs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272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1966</TotalTime>
  <Words>148</Words>
  <Application>Microsoft Office PowerPoint</Application>
  <PresentationFormat>On-screen Show (4:3)</PresentationFormat>
  <Paragraphs>74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Porras Luraschi</dc:creator>
  <cp:lastModifiedBy>Javier Porras Luraschi</cp:lastModifiedBy>
  <cp:revision>75</cp:revision>
  <dcterms:created xsi:type="dcterms:W3CDTF">2013-04-08T17:07:09Z</dcterms:created>
  <dcterms:modified xsi:type="dcterms:W3CDTF">2013-11-21T20:00:54Z</dcterms:modified>
</cp:coreProperties>
</file>