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Albert S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9-12-02T22:39:03.534">
    <p:pos x="288" y="710"/>
    <p:text>This will give us a good idea of what proves to be a leading indicator of the popularity of drugs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19-12-02T22:50:04.080">
    <p:pos x="288" y="710"/>
    <p:text>This allows us to detect the rise of new drugs. Ie if one of these words becomes increasingly popular(we check the leading indicator for part 1) then we know that this is a new drug that is becoming popular</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19-12-02T22:54:59.432">
    <p:pos x="288" y="710"/>
    <p:text>Do we want this done for all drugs or just new drugs(ie juul vs marijuana)?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5b9b0a6ff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75b9b0a6ff_2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5b9b0a6ff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5b9b0a6ff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75b9b0a6ff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5b9b0a6ff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Future curiosities:</a:t>
            </a:r>
            <a:endParaRPr/>
          </a:p>
          <a:p>
            <a:pPr indent="-298450" lvl="1" marL="914400" rtl="0" algn="l">
              <a:spcBef>
                <a:spcPts val="0"/>
              </a:spcBef>
              <a:spcAft>
                <a:spcPts val="0"/>
              </a:spcAft>
              <a:buSzPts val="1100"/>
              <a:buChar char="-"/>
            </a:pPr>
            <a:r>
              <a:rPr lang="en"/>
              <a:t>Meng et. al “get high” “smoke”</a:t>
            </a:r>
            <a:endParaRPr/>
          </a:p>
          <a:p>
            <a:pPr indent="-298450" lvl="1" marL="914400" rtl="0" algn="l">
              <a:spcBef>
                <a:spcPts val="0"/>
              </a:spcBef>
              <a:spcAft>
                <a:spcPts val="0"/>
              </a:spcAft>
              <a:buSzPts val="1100"/>
              <a:buChar char="-"/>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a7e9d71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a7e9d71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5b9b0a6ff_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5b9b0a6ff_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a7e9d71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a7e9d71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a7e9d71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a7e9d71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7a7e9d71a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a7e9d71a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5b9b0a6ff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75b9b0a6ff_2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5b9b0a6f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5b9b0a6f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5b9b0a6ff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5b9b0a6ff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5b9b0a6ff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5b9b0a6ff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5b9b0a6ff_7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5b9b0a6ff_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5b9b0a6ff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5b9b0a6ff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words</a:t>
            </a:r>
            <a:endParaRPr/>
          </a:p>
          <a:p>
            <a:pPr indent="0" lvl="0" marL="0" rtl="0" algn="l">
              <a:spcBef>
                <a:spcPts val="0"/>
              </a:spcBef>
              <a:spcAft>
                <a:spcPts val="0"/>
              </a:spcAft>
              <a:buNone/>
            </a:pPr>
            <a:r>
              <a:rPr lang="en"/>
              <a:t>Size</a:t>
            </a:r>
            <a:endParaRPr/>
          </a:p>
          <a:p>
            <a:pPr indent="0" lvl="0" marL="0" rtl="0" algn="l">
              <a:spcBef>
                <a:spcPts val="0"/>
              </a:spcBef>
              <a:spcAft>
                <a:spcPts val="0"/>
              </a:spcAft>
              <a:buNone/>
            </a:pPr>
            <a:r>
              <a:rPr lang="en"/>
              <a:t>Date</a:t>
            </a:r>
            <a:endParaRPr/>
          </a:p>
          <a:p>
            <a:pPr indent="0" lvl="0" marL="0" rtl="0" algn="l">
              <a:spcBef>
                <a:spcPts val="0"/>
              </a:spcBef>
              <a:spcAft>
                <a:spcPts val="0"/>
              </a:spcAft>
              <a:buNone/>
            </a:pPr>
            <a:r>
              <a:rPr lang="en"/>
              <a:t>Method</a:t>
            </a:r>
            <a:endParaRPr/>
          </a:p>
          <a:p>
            <a:pPr indent="0" lvl="0" marL="0" rtl="0" algn="l">
              <a:spcBef>
                <a:spcPts val="0"/>
              </a:spcBef>
              <a:spcAft>
                <a:spcPts val="0"/>
              </a:spcAft>
              <a:buNone/>
            </a:pPr>
            <a:r>
              <a:rPr lang="en"/>
              <a:t>Window Size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75b9b0a6ff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5b9b0a6ff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words</a:t>
            </a:r>
            <a:endParaRPr/>
          </a:p>
          <a:p>
            <a:pPr indent="0" lvl="0" marL="0" rtl="0" algn="l">
              <a:spcBef>
                <a:spcPts val="0"/>
              </a:spcBef>
              <a:spcAft>
                <a:spcPts val="0"/>
              </a:spcAft>
              <a:buNone/>
            </a:pPr>
            <a:r>
              <a:rPr lang="en"/>
              <a:t>Size</a:t>
            </a:r>
            <a:endParaRPr/>
          </a:p>
          <a:p>
            <a:pPr indent="0" lvl="0" marL="0" rtl="0" algn="l">
              <a:spcBef>
                <a:spcPts val="0"/>
              </a:spcBef>
              <a:spcAft>
                <a:spcPts val="0"/>
              </a:spcAft>
              <a:buNone/>
            </a:pPr>
            <a:r>
              <a:rPr lang="en"/>
              <a:t>Date</a:t>
            </a:r>
            <a:endParaRPr/>
          </a:p>
          <a:p>
            <a:pPr indent="0" lvl="0" marL="0" rtl="0" algn="l">
              <a:spcBef>
                <a:spcPts val="0"/>
              </a:spcBef>
              <a:spcAft>
                <a:spcPts val="0"/>
              </a:spcAft>
              <a:buNone/>
            </a:pPr>
            <a:r>
              <a:rPr lang="en"/>
              <a:t>Method</a:t>
            </a:r>
            <a:endParaRPr/>
          </a:p>
          <a:p>
            <a:pPr indent="0" lvl="0" marL="0" rtl="0" algn="l">
              <a:spcBef>
                <a:spcPts val="0"/>
              </a:spcBef>
              <a:spcAft>
                <a:spcPts val="0"/>
              </a:spcAft>
              <a:buNone/>
            </a:pPr>
            <a:r>
              <a:rPr lang="en"/>
              <a:t>Window Size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75b9b0a6ff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5b9b0a6ff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words</a:t>
            </a:r>
            <a:endParaRPr/>
          </a:p>
          <a:p>
            <a:pPr indent="0" lvl="0" marL="0" rtl="0" algn="l">
              <a:spcBef>
                <a:spcPts val="0"/>
              </a:spcBef>
              <a:spcAft>
                <a:spcPts val="0"/>
              </a:spcAft>
              <a:buNone/>
            </a:pPr>
            <a:r>
              <a:rPr lang="en"/>
              <a:t>Size</a:t>
            </a:r>
            <a:endParaRPr/>
          </a:p>
          <a:p>
            <a:pPr indent="0" lvl="0" marL="0" rtl="0" algn="l">
              <a:spcBef>
                <a:spcPts val="0"/>
              </a:spcBef>
              <a:spcAft>
                <a:spcPts val="0"/>
              </a:spcAft>
              <a:buNone/>
            </a:pPr>
            <a:r>
              <a:rPr lang="en"/>
              <a:t>Date</a:t>
            </a:r>
            <a:endParaRPr/>
          </a:p>
          <a:p>
            <a:pPr indent="0" lvl="0" marL="0" rtl="0" algn="l">
              <a:spcBef>
                <a:spcPts val="0"/>
              </a:spcBef>
              <a:spcAft>
                <a:spcPts val="0"/>
              </a:spcAft>
              <a:buNone/>
            </a:pPr>
            <a:r>
              <a:rPr lang="en"/>
              <a:t>Method</a:t>
            </a:r>
            <a:endParaRPr/>
          </a:p>
          <a:p>
            <a:pPr indent="0" lvl="0" marL="0" rtl="0" algn="l">
              <a:spcBef>
                <a:spcPts val="0"/>
              </a:spcBef>
              <a:spcAft>
                <a:spcPts val="0"/>
              </a:spcAft>
              <a:buNone/>
            </a:pPr>
            <a:r>
              <a:rPr lang="en"/>
              <a:t>Window Size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4"/>
          <p:cNvSpPr/>
          <p:nvPr/>
        </p:nvSpPr>
        <p:spPr>
          <a:xfrm>
            <a:off x="0" y="0"/>
            <a:ext cx="9162288" cy="5150358"/>
          </a:xfrm>
          <a:prstGeom prst="rect">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1" name="Google Shape;61;p14"/>
          <p:cNvSpPr/>
          <p:nvPr/>
        </p:nvSpPr>
        <p:spPr>
          <a:xfrm>
            <a:off x="1442754" y="1458948"/>
            <a:ext cx="7726680" cy="2489767"/>
          </a:xfrm>
          <a:prstGeom prst="rect">
            <a:avLst/>
          </a:prstGeom>
          <a:solidFill>
            <a:srgbClr val="0027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DB515"/>
              </a:solidFill>
              <a:latin typeface="Arial"/>
              <a:ea typeface="Arial"/>
              <a:cs typeface="Arial"/>
              <a:sym typeface="Arial"/>
            </a:endParaRPr>
          </a:p>
        </p:txBody>
      </p:sp>
      <p:sp>
        <p:nvSpPr>
          <p:cNvPr id="62" name="Google Shape;62;p14"/>
          <p:cNvSpPr/>
          <p:nvPr/>
        </p:nvSpPr>
        <p:spPr>
          <a:xfrm>
            <a:off x="-7146" y="1453756"/>
            <a:ext cx="1371600" cy="2489767"/>
          </a:xfrm>
          <a:prstGeom prst="rect">
            <a:avLst/>
          </a:prstGeom>
          <a:solidFill>
            <a:srgbClr val="FDB51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3" name="Google Shape;63;p14"/>
          <p:cNvSpPr txBox="1"/>
          <p:nvPr>
            <p:ph type="ctrTitle"/>
          </p:nvPr>
        </p:nvSpPr>
        <p:spPr>
          <a:xfrm>
            <a:off x="1626590" y="1597819"/>
            <a:ext cx="6831609" cy="2212027"/>
          </a:xfrm>
          <a:prstGeom prst="rect">
            <a:avLst/>
          </a:prstGeom>
          <a:noFill/>
          <a:ln>
            <a:noFill/>
          </a:ln>
        </p:spPr>
        <p:txBody>
          <a:bodyPr anchorCtr="0" anchor="ctr" bIns="91425" lIns="91425" spcFirstLastPara="1" rIns="91425" wrap="square" tIns="91425">
            <a:noAutofit/>
          </a:bodyPr>
          <a:lstStyle>
            <a:lvl1pPr lvl="0" algn="l">
              <a:spcBef>
                <a:spcPts val="0"/>
              </a:spcBef>
              <a:spcAft>
                <a:spcPts val="0"/>
              </a:spcAft>
              <a:buClr>
                <a:srgbClr val="FDB515"/>
              </a:buClr>
              <a:buSzPts val="4400"/>
              <a:buFont typeface="Arial"/>
              <a:buNone/>
              <a:defRPr b="0" sz="4400">
                <a:solidFill>
                  <a:srgbClr val="FDB515"/>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4"/>
          <p:cNvSpPr txBox="1"/>
          <p:nvPr>
            <p:ph idx="1" type="subTitle"/>
          </p:nvPr>
        </p:nvSpPr>
        <p:spPr>
          <a:xfrm>
            <a:off x="2312389" y="4035293"/>
            <a:ext cx="6145810" cy="451166"/>
          </a:xfrm>
          <a:prstGeom prst="rect">
            <a:avLst/>
          </a:prstGeom>
          <a:noFill/>
          <a:ln>
            <a:noFill/>
          </a:ln>
        </p:spPr>
        <p:txBody>
          <a:bodyPr anchorCtr="0" anchor="t" bIns="45700" lIns="91425" spcFirstLastPara="1" rIns="91425" wrap="square" tIns="45700">
            <a:noAutofit/>
          </a:bodyPr>
          <a:lstStyle>
            <a:lvl1pPr lvl="0" algn="r">
              <a:spcBef>
                <a:spcPts val="600"/>
              </a:spcBef>
              <a:spcAft>
                <a:spcPts val="0"/>
              </a:spcAft>
              <a:buClr>
                <a:srgbClr val="545454"/>
              </a:buClr>
              <a:buSzPts val="3000"/>
              <a:buNone/>
              <a:defRPr sz="3000">
                <a:solidFill>
                  <a:srgbClr val="545454"/>
                </a:solidFill>
              </a:defRPr>
            </a:lvl1pPr>
            <a:lvl2pPr lvl="1" algn="ctr">
              <a:spcBef>
                <a:spcPts val="480"/>
              </a:spcBef>
              <a:spcAft>
                <a:spcPts val="0"/>
              </a:spcAft>
              <a:buClr>
                <a:srgbClr val="888C98"/>
              </a:buClr>
              <a:buSzPts val="2400"/>
              <a:buNone/>
              <a:defRPr>
                <a:solidFill>
                  <a:srgbClr val="888C98"/>
                </a:solidFill>
              </a:defRPr>
            </a:lvl2pPr>
            <a:lvl3pPr lvl="2" algn="ctr">
              <a:spcBef>
                <a:spcPts val="400"/>
              </a:spcBef>
              <a:spcAft>
                <a:spcPts val="0"/>
              </a:spcAft>
              <a:buClr>
                <a:srgbClr val="888C98"/>
              </a:buClr>
              <a:buSzPts val="2000"/>
              <a:buNone/>
              <a:defRPr>
                <a:solidFill>
                  <a:srgbClr val="888C98"/>
                </a:solidFill>
              </a:defRPr>
            </a:lvl3pPr>
            <a:lvl4pPr lvl="3" algn="ctr">
              <a:spcBef>
                <a:spcPts val="360"/>
              </a:spcBef>
              <a:spcAft>
                <a:spcPts val="0"/>
              </a:spcAft>
              <a:buClr>
                <a:srgbClr val="888C98"/>
              </a:buClr>
              <a:buSzPts val="1800"/>
              <a:buNone/>
              <a:defRPr>
                <a:solidFill>
                  <a:srgbClr val="888C98"/>
                </a:solidFill>
              </a:defRPr>
            </a:lvl4pPr>
            <a:lvl5pPr lvl="4" algn="ctr">
              <a:spcBef>
                <a:spcPts val="360"/>
              </a:spcBef>
              <a:spcAft>
                <a:spcPts val="0"/>
              </a:spcAft>
              <a:buClr>
                <a:srgbClr val="888C98"/>
              </a:buClr>
              <a:buSzPts val="1800"/>
              <a:buNone/>
              <a:defRPr>
                <a:solidFill>
                  <a:srgbClr val="888C98"/>
                </a:solidFill>
              </a:defRPr>
            </a:lvl5pPr>
            <a:lvl6pPr lvl="5" algn="ctr">
              <a:spcBef>
                <a:spcPts val="400"/>
              </a:spcBef>
              <a:spcAft>
                <a:spcPts val="0"/>
              </a:spcAft>
              <a:buClr>
                <a:srgbClr val="888C98"/>
              </a:buClr>
              <a:buSzPts val="2000"/>
              <a:buNone/>
              <a:defRPr>
                <a:solidFill>
                  <a:srgbClr val="888C98"/>
                </a:solidFill>
              </a:defRPr>
            </a:lvl6pPr>
            <a:lvl7pPr lvl="6" algn="ctr">
              <a:spcBef>
                <a:spcPts val="400"/>
              </a:spcBef>
              <a:spcAft>
                <a:spcPts val="0"/>
              </a:spcAft>
              <a:buClr>
                <a:srgbClr val="888C98"/>
              </a:buClr>
              <a:buSzPts val="2000"/>
              <a:buNone/>
              <a:defRPr>
                <a:solidFill>
                  <a:srgbClr val="888C98"/>
                </a:solidFill>
              </a:defRPr>
            </a:lvl7pPr>
            <a:lvl8pPr lvl="7" algn="ctr">
              <a:spcBef>
                <a:spcPts val="400"/>
              </a:spcBef>
              <a:spcAft>
                <a:spcPts val="0"/>
              </a:spcAft>
              <a:buClr>
                <a:srgbClr val="888C98"/>
              </a:buClr>
              <a:buSzPts val="2000"/>
              <a:buNone/>
              <a:defRPr>
                <a:solidFill>
                  <a:srgbClr val="888C98"/>
                </a:solidFill>
              </a:defRPr>
            </a:lvl8pPr>
            <a:lvl9pPr lvl="8" algn="ctr">
              <a:spcBef>
                <a:spcPts val="400"/>
              </a:spcBef>
              <a:spcAft>
                <a:spcPts val="0"/>
              </a:spcAft>
              <a:buClr>
                <a:srgbClr val="888C98"/>
              </a:buClr>
              <a:buSzPts val="2000"/>
              <a:buNone/>
              <a:defRPr>
                <a:solidFill>
                  <a:srgbClr val="888C98"/>
                </a:solidFill>
              </a:defRPr>
            </a:lvl9pPr>
          </a:lstStyle>
          <a:p/>
        </p:txBody>
      </p:sp>
      <p:pic>
        <p:nvPicPr>
          <p:cNvPr id="65" name="Google Shape;65;p14"/>
          <p:cNvPicPr preferRelativeResize="0"/>
          <p:nvPr/>
        </p:nvPicPr>
        <p:blipFill rotWithShape="1">
          <a:blip r:embed="rId2">
            <a:alphaModFix/>
          </a:blip>
          <a:srcRect b="0" l="0" r="0" t="0"/>
          <a:stretch/>
        </p:blipFill>
        <p:spPr>
          <a:xfrm>
            <a:off x="572429" y="757430"/>
            <a:ext cx="2267712" cy="49606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type="obj">
  <p:cSld name="OBJECT">
    <p:spTree>
      <p:nvGrpSpPr>
        <p:cNvPr id="66" name="Shape 66"/>
        <p:cNvGrpSpPr/>
        <p:nvPr/>
      </p:nvGrpSpPr>
      <p:grpSpPr>
        <a:xfrm>
          <a:off x="0" y="0"/>
          <a:ext cx="0" cy="0"/>
          <a:chOff x="0" y="0"/>
          <a:chExt cx="0" cy="0"/>
        </a:xfrm>
      </p:grpSpPr>
      <p:sp>
        <p:nvSpPr>
          <p:cNvPr id="67" name="Google Shape;67;p15"/>
          <p:cNvSpPr txBox="1"/>
          <p:nvPr>
            <p:ph type="title"/>
          </p:nvPr>
        </p:nvSpPr>
        <p:spPr>
          <a:xfrm>
            <a:off x="457200" y="292720"/>
            <a:ext cx="8229600" cy="7955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274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5"/>
          <p:cNvSpPr txBox="1"/>
          <p:nvPr>
            <p:ph idx="1" type="body"/>
          </p:nvPr>
        </p:nvSpPr>
        <p:spPr>
          <a:xfrm>
            <a:off x="457200" y="1127916"/>
            <a:ext cx="8229600" cy="3268239"/>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545454"/>
              </a:buClr>
              <a:buSzPts val="2800"/>
              <a:buChar char="•"/>
              <a:defRPr>
                <a:solidFill>
                  <a:srgbClr val="545454"/>
                </a:solidFill>
              </a:defRPr>
            </a:lvl1pPr>
            <a:lvl2pPr indent="-381000" lvl="1" marL="914400" algn="l">
              <a:spcBef>
                <a:spcPts val="480"/>
              </a:spcBef>
              <a:spcAft>
                <a:spcPts val="0"/>
              </a:spcAft>
              <a:buClr>
                <a:srgbClr val="545454"/>
              </a:buClr>
              <a:buSzPts val="2400"/>
              <a:buChar char="–"/>
              <a:defRPr>
                <a:solidFill>
                  <a:srgbClr val="545454"/>
                </a:solidFill>
              </a:defRPr>
            </a:lvl2pPr>
            <a:lvl3pPr indent="-355600" lvl="2" marL="1371600" algn="l">
              <a:spcBef>
                <a:spcPts val="400"/>
              </a:spcBef>
              <a:spcAft>
                <a:spcPts val="0"/>
              </a:spcAft>
              <a:buClr>
                <a:srgbClr val="545454"/>
              </a:buClr>
              <a:buSzPts val="2000"/>
              <a:buChar char="•"/>
              <a:defRPr>
                <a:solidFill>
                  <a:srgbClr val="545454"/>
                </a:solidFill>
              </a:defRPr>
            </a:lvl3pPr>
            <a:lvl4pPr indent="-342900" lvl="3" marL="1828800" algn="l">
              <a:spcBef>
                <a:spcPts val="360"/>
              </a:spcBef>
              <a:spcAft>
                <a:spcPts val="0"/>
              </a:spcAft>
              <a:buClr>
                <a:srgbClr val="545454"/>
              </a:buClr>
              <a:buSzPts val="1800"/>
              <a:buChar char="–"/>
              <a:defRPr>
                <a:solidFill>
                  <a:srgbClr val="545454"/>
                </a:solidFill>
              </a:defRPr>
            </a:lvl4pPr>
            <a:lvl5pPr indent="-342900" lvl="4" marL="2286000" algn="l">
              <a:spcBef>
                <a:spcPts val="360"/>
              </a:spcBef>
              <a:spcAft>
                <a:spcPts val="0"/>
              </a:spcAft>
              <a:buClr>
                <a:srgbClr val="545454"/>
              </a:buClr>
              <a:buSzPts val="1800"/>
              <a:buChar char="»"/>
              <a:defRPr>
                <a:solidFill>
                  <a:srgbClr val="545454"/>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15"/>
          <p:cNvSpPr txBox="1"/>
          <p:nvPr>
            <p:ph idx="10" type="dt"/>
          </p:nvPr>
        </p:nvSpPr>
        <p:spPr>
          <a:xfrm>
            <a:off x="4467554" y="4603368"/>
            <a:ext cx="1270078"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1" type="ftr"/>
          </p:nvPr>
        </p:nvSpPr>
        <p:spPr>
          <a:xfrm>
            <a:off x="1192508" y="4603368"/>
            <a:ext cx="3275046"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135792" y="4604014"/>
            <a:ext cx="642815"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type="secHead">
  <p:cSld name="SECTION_HEADER">
    <p:spTree>
      <p:nvGrpSpPr>
        <p:cNvPr id="72" name="Shape 72"/>
        <p:cNvGrpSpPr/>
        <p:nvPr/>
      </p:nvGrpSpPr>
      <p:grpSpPr>
        <a:xfrm>
          <a:off x="0" y="0"/>
          <a:ext cx="0" cy="0"/>
          <a:chOff x="0" y="0"/>
          <a:chExt cx="0" cy="0"/>
        </a:xfrm>
      </p:grpSpPr>
      <p:sp>
        <p:nvSpPr>
          <p:cNvPr id="73" name="Google Shape;73;p16"/>
          <p:cNvSpPr/>
          <p:nvPr/>
        </p:nvSpPr>
        <p:spPr>
          <a:xfrm>
            <a:off x="0" y="0"/>
            <a:ext cx="9162288" cy="5150358"/>
          </a:xfrm>
          <a:prstGeom prst="rect">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4" name="Google Shape;74;p16"/>
          <p:cNvSpPr txBox="1"/>
          <p:nvPr>
            <p:ph type="title"/>
          </p:nvPr>
        </p:nvSpPr>
        <p:spPr>
          <a:xfrm>
            <a:off x="1011274" y="998485"/>
            <a:ext cx="6631472" cy="1021556"/>
          </a:xfrm>
          <a:prstGeom prst="rect">
            <a:avLst/>
          </a:prstGeom>
          <a:noFill/>
          <a:ln>
            <a:noFill/>
          </a:ln>
        </p:spPr>
        <p:txBody>
          <a:bodyPr anchorCtr="0" anchor="b" bIns="45700" lIns="0" spcFirstLastPara="1" rIns="457200" wrap="square" tIns="45700">
            <a:noAutofit/>
          </a:bodyPr>
          <a:lstStyle>
            <a:lvl1pPr lvl="0" algn="l">
              <a:spcBef>
                <a:spcPts val="0"/>
              </a:spcBef>
              <a:spcAft>
                <a:spcPts val="0"/>
              </a:spcAft>
              <a:buClr>
                <a:srgbClr val="00274C"/>
              </a:buClr>
              <a:buSzPts val="4000"/>
              <a:buFont typeface="Arial"/>
              <a:buNone/>
              <a:defRPr b="0" sz="4000" cap="none">
                <a:solidFill>
                  <a:srgbClr val="00274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6"/>
          <p:cNvSpPr txBox="1"/>
          <p:nvPr>
            <p:ph idx="1" type="body"/>
          </p:nvPr>
        </p:nvSpPr>
        <p:spPr>
          <a:xfrm>
            <a:off x="1011274" y="2481413"/>
            <a:ext cx="6631472" cy="1018618"/>
          </a:xfrm>
          <a:prstGeom prst="rect">
            <a:avLst/>
          </a:prstGeom>
          <a:noFill/>
          <a:ln>
            <a:noFill/>
          </a:ln>
        </p:spPr>
        <p:txBody>
          <a:bodyPr anchorCtr="0" anchor="t" bIns="45700" lIns="0" spcFirstLastPara="1" rIns="457200" wrap="square" tIns="45700">
            <a:noAutofit/>
          </a:bodyPr>
          <a:lstStyle>
            <a:lvl1pPr indent="-228600" lvl="0" marL="457200" algn="l">
              <a:spcBef>
                <a:spcPts val="560"/>
              </a:spcBef>
              <a:spcAft>
                <a:spcPts val="0"/>
              </a:spcAft>
              <a:buClr>
                <a:srgbClr val="545454"/>
              </a:buClr>
              <a:buSzPts val="2800"/>
              <a:buNone/>
              <a:defRPr sz="2800">
                <a:solidFill>
                  <a:srgbClr val="545454"/>
                </a:solidFill>
              </a:defRPr>
            </a:lvl1pPr>
            <a:lvl2pPr indent="-228600" lvl="1" marL="914400" algn="l">
              <a:spcBef>
                <a:spcPts val="360"/>
              </a:spcBef>
              <a:spcAft>
                <a:spcPts val="0"/>
              </a:spcAft>
              <a:buClr>
                <a:srgbClr val="888C98"/>
              </a:buClr>
              <a:buSzPts val="1800"/>
              <a:buNone/>
              <a:defRPr sz="1800">
                <a:solidFill>
                  <a:srgbClr val="888C98"/>
                </a:solidFill>
              </a:defRPr>
            </a:lvl2pPr>
            <a:lvl3pPr indent="-228600" lvl="2" marL="1371600" algn="l">
              <a:spcBef>
                <a:spcPts val="320"/>
              </a:spcBef>
              <a:spcAft>
                <a:spcPts val="0"/>
              </a:spcAft>
              <a:buClr>
                <a:srgbClr val="888C98"/>
              </a:buClr>
              <a:buSzPts val="1600"/>
              <a:buNone/>
              <a:defRPr sz="1600">
                <a:solidFill>
                  <a:srgbClr val="888C98"/>
                </a:solidFill>
              </a:defRPr>
            </a:lvl3pPr>
            <a:lvl4pPr indent="-228600" lvl="3" marL="1828800" algn="l">
              <a:spcBef>
                <a:spcPts val="280"/>
              </a:spcBef>
              <a:spcAft>
                <a:spcPts val="0"/>
              </a:spcAft>
              <a:buClr>
                <a:srgbClr val="888C98"/>
              </a:buClr>
              <a:buSzPts val="1400"/>
              <a:buNone/>
              <a:defRPr sz="1400">
                <a:solidFill>
                  <a:srgbClr val="888C98"/>
                </a:solidFill>
              </a:defRPr>
            </a:lvl4pPr>
            <a:lvl5pPr indent="-228600" lvl="4" marL="2286000" algn="l">
              <a:spcBef>
                <a:spcPts val="280"/>
              </a:spcBef>
              <a:spcAft>
                <a:spcPts val="0"/>
              </a:spcAft>
              <a:buClr>
                <a:srgbClr val="888C98"/>
              </a:buClr>
              <a:buSzPts val="1400"/>
              <a:buNone/>
              <a:defRPr sz="1400">
                <a:solidFill>
                  <a:srgbClr val="888C98"/>
                </a:solidFill>
              </a:defRPr>
            </a:lvl5pPr>
            <a:lvl6pPr indent="-228600" lvl="5" marL="2743200" algn="l">
              <a:spcBef>
                <a:spcPts val="280"/>
              </a:spcBef>
              <a:spcAft>
                <a:spcPts val="0"/>
              </a:spcAft>
              <a:buClr>
                <a:srgbClr val="888C98"/>
              </a:buClr>
              <a:buSzPts val="1400"/>
              <a:buNone/>
              <a:defRPr sz="1400">
                <a:solidFill>
                  <a:srgbClr val="888C98"/>
                </a:solidFill>
              </a:defRPr>
            </a:lvl6pPr>
            <a:lvl7pPr indent="-228600" lvl="6" marL="3200400" algn="l">
              <a:spcBef>
                <a:spcPts val="280"/>
              </a:spcBef>
              <a:spcAft>
                <a:spcPts val="0"/>
              </a:spcAft>
              <a:buClr>
                <a:srgbClr val="888C98"/>
              </a:buClr>
              <a:buSzPts val="1400"/>
              <a:buNone/>
              <a:defRPr sz="1400">
                <a:solidFill>
                  <a:srgbClr val="888C98"/>
                </a:solidFill>
              </a:defRPr>
            </a:lvl7pPr>
            <a:lvl8pPr indent="-228600" lvl="7" marL="3657600" algn="l">
              <a:spcBef>
                <a:spcPts val="280"/>
              </a:spcBef>
              <a:spcAft>
                <a:spcPts val="0"/>
              </a:spcAft>
              <a:buClr>
                <a:srgbClr val="888C98"/>
              </a:buClr>
              <a:buSzPts val="1400"/>
              <a:buNone/>
              <a:defRPr sz="1400">
                <a:solidFill>
                  <a:srgbClr val="888C98"/>
                </a:solidFill>
              </a:defRPr>
            </a:lvl8pPr>
            <a:lvl9pPr indent="-228600" lvl="8" marL="4114800" algn="l">
              <a:spcBef>
                <a:spcPts val="280"/>
              </a:spcBef>
              <a:spcAft>
                <a:spcPts val="0"/>
              </a:spcAft>
              <a:buClr>
                <a:srgbClr val="888C98"/>
              </a:buClr>
              <a:buSzPts val="1400"/>
              <a:buNone/>
              <a:defRPr sz="1400">
                <a:solidFill>
                  <a:srgbClr val="888C98"/>
                </a:solidFill>
              </a:defRPr>
            </a:lvl9pPr>
          </a:lstStyle>
          <a:p/>
        </p:txBody>
      </p:sp>
      <p:sp>
        <p:nvSpPr>
          <p:cNvPr id="76" name="Google Shape;76;p16"/>
          <p:cNvSpPr/>
          <p:nvPr/>
        </p:nvSpPr>
        <p:spPr>
          <a:xfrm>
            <a:off x="-2" y="2128655"/>
            <a:ext cx="932688" cy="246236"/>
          </a:xfrm>
          <a:prstGeom prst="rect">
            <a:avLst/>
          </a:prstGeom>
          <a:solidFill>
            <a:srgbClr val="FDB51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7" name="Google Shape;77;p16"/>
          <p:cNvSpPr/>
          <p:nvPr/>
        </p:nvSpPr>
        <p:spPr>
          <a:xfrm>
            <a:off x="977741" y="2128655"/>
            <a:ext cx="6720840" cy="246236"/>
          </a:xfrm>
          <a:prstGeom prst="rect">
            <a:avLst/>
          </a:prstGeom>
          <a:solidFill>
            <a:srgbClr val="0027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78" name="Google Shape;78;p16"/>
          <p:cNvPicPr preferRelativeResize="0"/>
          <p:nvPr/>
        </p:nvPicPr>
        <p:blipFill rotWithShape="1">
          <a:blip r:embed="rId2">
            <a:alphaModFix/>
          </a:blip>
          <a:srcRect b="0" l="0" r="0" t="0"/>
          <a:stretch/>
        </p:blipFill>
        <p:spPr>
          <a:xfrm>
            <a:off x="6723121" y="4503545"/>
            <a:ext cx="1379437" cy="301752"/>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by-Side Content" type="twoObj">
  <p:cSld name="TWO_OBJECTS">
    <p:spTree>
      <p:nvGrpSpPr>
        <p:cNvPr id="79" name="Shape 79"/>
        <p:cNvGrpSpPr/>
        <p:nvPr/>
      </p:nvGrpSpPr>
      <p:grpSpPr>
        <a:xfrm>
          <a:off x="0" y="0"/>
          <a:ext cx="0" cy="0"/>
          <a:chOff x="0" y="0"/>
          <a:chExt cx="0" cy="0"/>
        </a:xfrm>
      </p:grpSpPr>
      <p:sp>
        <p:nvSpPr>
          <p:cNvPr id="80" name="Google Shape;80;p17"/>
          <p:cNvSpPr txBox="1"/>
          <p:nvPr>
            <p:ph type="title"/>
          </p:nvPr>
        </p:nvSpPr>
        <p:spPr>
          <a:xfrm>
            <a:off x="457200" y="292720"/>
            <a:ext cx="8229600" cy="7955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274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7"/>
          <p:cNvSpPr txBox="1"/>
          <p:nvPr>
            <p:ph idx="1" type="body"/>
          </p:nvPr>
        </p:nvSpPr>
        <p:spPr>
          <a:xfrm>
            <a:off x="457200" y="1124956"/>
            <a:ext cx="4038600" cy="32399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545454"/>
              </a:buClr>
              <a:buSzPts val="2400"/>
              <a:buChar char="•"/>
              <a:defRPr sz="2400">
                <a:solidFill>
                  <a:srgbClr val="545454"/>
                </a:solidFill>
              </a:defRPr>
            </a:lvl1pPr>
            <a:lvl2pPr indent="-355600" lvl="1" marL="914400" algn="l">
              <a:spcBef>
                <a:spcPts val="400"/>
              </a:spcBef>
              <a:spcAft>
                <a:spcPts val="0"/>
              </a:spcAft>
              <a:buClr>
                <a:srgbClr val="545454"/>
              </a:buClr>
              <a:buSzPts val="2000"/>
              <a:buChar char="–"/>
              <a:defRPr sz="2000">
                <a:solidFill>
                  <a:srgbClr val="545454"/>
                </a:solidFill>
              </a:defRPr>
            </a:lvl2pPr>
            <a:lvl3pPr indent="-342900" lvl="2" marL="1371600" algn="l">
              <a:spcBef>
                <a:spcPts val="360"/>
              </a:spcBef>
              <a:spcAft>
                <a:spcPts val="0"/>
              </a:spcAft>
              <a:buClr>
                <a:srgbClr val="545454"/>
              </a:buClr>
              <a:buSzPts val="1800"/>
              <a:buChar char="•"/>
              <a:defRPr sz="1800">
                <a:solidFill>
                  <a:srgbClr val="545454"/>
                </a:solidFill>
              </a:defRPr>
            </a:lvl3pPr>
            <a:lvl4pPr indent="-330200" lvl="3" marL="1828800" algn="l">
              <a:spcBef>
                <a:spcPts val="320"/>
              </a:spcBef>
              <a:spcAft>
                <a:spcPts val="0"/>
              </a:spcAft>
              <a:buClr>
                <a:srgbClr val="545454"/>
              </a:buClr>
              <a:buSzPts val="1600"/>
              <a:buChar char="–"/>
              <a:defRPr sz="1600">
                <a:solidFill>
                  <a:srgbClr val="545454"/>
                </a:solidFill>
              </a:defRPr>
            </a:lvl4pPr>
            <a:lvl5pPr indent="-330200" lvl="4" marL="2286000" algn="l">
              <a:spcBef>
                <a:spcPts val="320"/>
              </a:spcBef>
              <a:spcAft>
                <a:spcPts val="0"/>
              </a:spcAft>
              <a:buClr>
                <a:srgbClr val="545454"/>
              </a:buClr>
              <a:buSzPts val="1600"/>
              <a:buChar char="»"/>
              <a:defRPr sz="1600">
                <a:solidFill>
                  <a:srgbClr val="545454"/>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2" name="Google Shape;82;p17"/>
          <p:cNvSpPr txBox="1"/>
          <p:nvPr>
            <p:ph idx="2" type="body"/>
          </p:nvPr>
        </p:nvSpPr>
        <p:spPr>
          <a:xfrm>
            <a:off x="4648200" y="1124956"/>
            <a:ext cx="4038600" cy="32399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545454"/>
              </a:buClr>
              <a:buSzPts val="2400"/>
              <a:buChar char="•"/>
              <a:defRPr sz="2400">
                <a:solidFill>
                  <a:srgbClr val="545454"/>
                </a:solidFill>
              </a:defRPr>
            </a:lvl1pPr>
            <a:lvl2pPr indent="-355600" lvl="1" marL="914400" algn="l">
              <a:spcBef>
                <a:spcPts val="400"/>
              </a:spcBef>
              <a:spcAft>
                <a:spcPts val="0"/>
              </a:spcAft>
              <a:buClr>
                <a:srgbClr val="545454"/>
              </a:buClr>
              <a:buSzPts val="2000"/>
              <a:buChar char="–"/>
              <a:defRPr sz="2000">
                <a:solidFill>
                  <a:srgbClr val="545454"/>
                </a:solidFill>
              </a:defRPr>
            </a:lvl2pPr>
            <a:lvl3pPr indent="-342900" lvl="2" marL="1371600" algn="l">
              <a:spcBef>
                <a:spcPts val="360"/>
              </a:spcBef>
              <a:spcAft>
                <a:spcPts val="0"/>
              </a:spcAft>
              <a:buClr>
                <a:srgbClr val="545454"/>
              </a:buClr>
              <a:buSzPts val="1800"/>
              <a:buChar char="•"/>
              <a:defRPr sz="1800">
                <a:solidFill>
                  <a:srgbClr val="545454"/>
                </a:solidFill>
              </a:defRPr>
            </a:lvl3pPr>
            <a:lvl4pPr indent="-330200" lvl="3" marL="1828800" algn="l">
              <a:spcBef>
                <a:spcPts val="320"/>
              </a:spcBef>
              <a:spcAft>
                <a:spcPts val="0"/>
              </a:spcAft>
              <a:buClr>
                <a:srgbClr val="545454"/>
              </a:buClr>
              <a:buSzPts val="1600"/>
              <a:buChar char="–"/>
              <a:defRPr sz="1600">
                <a:solidFill>
                  <a:srgbClr val="545454"/>
                </a:solidFill>
              </a:defRPr>
            </a:lvl4pPr>
            <a:lvl5pPr indent="-330200" lvl="4" marL="2286000" algn="l">
              <a:spcBef>
                <a:spcPts val="320"/>
              </a:spcBef>
              <a:spcAft>
                <a:spcPts val="0"/>
              </a:spcAft>
              <a:buClr>
                <a:srgbClr val="545454"/>
              </a:buClr>
              <a:buSzPts val="1600"/>
              <a:buChar char="»"/>
              <a:defRPr sz="1600">
                <a:solidFill>
                  <a:srgbClr val="545454"/>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3" name="Google Shape;83;p17"/>
          <p:cNvSpPr txBox="1"/>
          <p:nvPr>
            <p:ph idx="10" type="dt"/>
          </p:nvPr>
        </p:nvSpPr>
        <p:spPr>
          <a:xfrm>
            <a:off x="4467554" y="4603368"/>
            <a:ext cx="1270078"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txBox="1"/>
          <p:nvPr>
            <p:ph idx="11" type="ftr"/>
          </p:nvPr>
        </p:nvSpPr>
        <p:spPr>
          <a:xfrm>
            <a:off x="1192508" y="4603368"/>
            <a:ext cx="3275046"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7"/>
          <p:cNvSpPr txBox="1"/>
          <p:nvPr>
            <p:ph idx="12" type="sldNum"/>
          </p:nvPr>
        </p:nvSpPr>
        <p:spPr>
          <a:xfrm>
            <a:off x="135792" y="4604014"/>
            <a:ext cx="642815"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18"/>
          <p:cNvSpPr txBox="1"/>
          <p:nvPr>
            <p:ph type="title"/>
          </p:nvPr>
        </p:nvSpPr>
        <p:spPr>
          <a:xfrm>
            <a:off x="457200" y="292720"/>
            <a:ext cx="8229600" cy="7955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274C"/>
              </a:buClr>
              <a:buSzPts val="3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8"/>
          <p:cNvSpPr txBox="1"/>
          <p:nvPr>
            <p:ph idx="1" type="body"/>
          </p:nvPr>
        </p:nvSpPr>
        <p:spPr>
          <a:xfrm>
            <a:off x="457200" y="1151335"/>
            <a:ext cx="4040188" cy="479822"/>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Clr>
                <a:srgbClr val="545454"/>
              </a:buClr>
              <a:buSzPts val="2000"/>
              <a:buNone/>
              <a:defRPr b="1" sz="2000">
                <a:solidFill>
                  <a:srgbClr val="545454"/>
                </a:solidFill>
              </a:defRPr>
            </a:lvl1pPr>
            <a:lvl2pPr indent="-228600" lvl="1" marL="914400" algn="l">
              <a:spcBef>
                <a:spcPts val="400"/>
              </a:spcBef>
              <a:spcAft>
                <a:spcPts val="0"/>
              </a:spcAft>
              <a:buClr>
                <a:srgbClr val="545454"/>
              </a:buClr>
              <a:buSzPts val="2000"/>
              <a:buNone/>
              <a:defRPr b="1" sz="2000"/>
            </a:lvl2pPr>
            <a:lvl3pPr indent="-228600" lvl="2" marL="1371600" algn="l">
              <a:spcBef>
                <a:spcPts val="360"/>
              </a:spcBef>
              <a:spcAft>
                <a:spcPts val="0"/>
              </a:spcAft>
              <a:buClr>
                <a:srgbClr val="545454"/>
              </a:buClr>
              <a:buSzPts val="1800"/>
              <a:buNone/>
              <a:defRPr b="1" sz="1800"/>
            </a:lvl3pPr>
            <a:lvl4pPr indent="-228600" lvl="3" marL="1828800" algn="l">
              <a:spcBef>
                <a:spcPts val="320"/>
              </a:spcBef>
              <a:spcAft>
                <a:spcPts val="0"/>
              </a:spcAft>
              <a:buClr>
                <a:srgbClr val="545454"/>
              </a:buClr>
              <a:buSzPts val="1600"/>
              <a:buNone/>
              <a:defRPr b="1" sz="1600"/>
            </a:lvl4pPr>
            <a:lvl5pPr indent="-228600" lvl="4" marL="2286000" algn="l">
              <a:spcBef>
                <a:spcPts val="320"/>
              </a:spcBef>
              <a:spcAft>
                <a:spcPts val="0"/>
              </a:spcAft>
              <a:buClr>
                <a:srgbClr val="545454"/>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9" name="Google Shape;89;p18"/>
          <p:cNvSpPr txBox="1"/>
          <p:nvPr>
            <p:ph idx="2" type="body"/>
          </p:nvPr>
        </p:nvSpPr>
        <p:spPr>
          <a:xfrm>
            <a:off x="457200" y="1631156"/>
            <a:ext cx="4040188" cy="2735690"/>
          </a:xfrm>
          <a:prstGeom prst="rect">
            <a:avLst/>
          </a:prstGeom>
          <a:noFill/>
          <a:ln>
            <a:noFill/>
          </a:ln>
        </p:spPr>
        <p:txBody>
          <a:bodyPr anchorCtr="0" anchor="t" bIns="45700" lIns="91425" spcFirstLastPara="1" rIns="91425" wrap="square" tIns="45700">
            <a:noAutofit/>
          </a:bodyPr>
          <a:lstStyle>
            <a:lvl1pPr indent="-355600" lvl="0" marL="457200" algn="l">
              <a:spcBef>
                <a:spcPts val="400"/>
              </a:spcBef>
              <a:spcAft>
                <a:spcPts val="0"/>
              </a:spcAft>
              <a:buClr>
                <a:srgbClr val="545454"/>
              </a:buClr>
              <a:buSzPts val="2000"/>
              <a:buChar char="•"/>
              <a:defRPr sz="2000">
                <a:solidFill>
                  <a:srgbClr val="545454"/>
                </a:solidFill>
              </a:defRPr>
            </a:lvl1pPr>
            <a:lvl2pPr indent="-342900" lvl="1" marL="914400" algn="l">
              <a:spcBef>
                <a:spcPts val="360"/>
              </a:spcBef>
              <a:spcAft>
                <a:spcPts val="0"/>
              </a:spcAft>
              <a:buClr>
                <a:srgbClr val="545454"/>
              </a:buClr>
              <a:buSzPts val="1800"/>
              <a:buChar char="–"/>
              <a:defRPr sz="1800">
                <a:solidFill>
                  <a:srgbClr val="545454"/>
                </a:solidFill>
              </a:defRPr>
            </a:lvl2pPr>
            <a:lvl3pPr indent="-330200" lvl="2" marL="1371600" algn="l">
              <a:spcBef>
                <a:spcPts val="320"/>
              </a:spcBef>
              <a:spcAft>
                <a:spcPts val="0"/>
              </a:spcAft>
              <a:buClr>
                <a:srgbClr val="545454"/>
              </a:buClr>
              <a:buSzPts val="1600"/>
              <a:buChar char="•"/>
              <a:defRPr sz="1600">
                <a:solidFill>
                  <a:srgbClr val="545454"/>
                </a:solidFill>
              </a:defRPr>
            </a:lvl3pPr>
            <a:lvl4pPr indent="-317500" lvl="3" marL="1828800" algn="l">
              <a:spcBef>
                <a:spcPts val="280"/>
              </a:spcBef>
              <a:spcAft>
                <a:spcPts val="0"/>
              </a:spcAft>
              <a:buClr>
                <a:srgbClr val="545454"/>
              </a:buClr>
              <a:buSzPts val="1400"/>
              <a:buChar char="–"/>
              <a:defRPr sz="1400">
                <a:solidFill>
                  <a:srgbClr val="545454"/>
                </a:solidFill>
              </a:defRPr>
            </a:lvl4pPr>
            <a:lvl5pPr indent="-317500" lvl="4" marL="2286000" algn="l">
              <a:spcBef>
                <a:spcPts val="280"/>
              </a:spcBef>
              <a:spcAft>
                <a:spcPts val="0"/>
              </a:spcAft>
              <a:buClr>
                <a:srgbClr val="545454"/>
              </a:buClr>
              <a:buSzPts val="1400"/>
              <a:buChar char="»"/>
              <a:defRPr sz="1400">
                <a:solidFill>
                  <a:srgbClr val="545454"/>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90" name="Google Shape;90;p18"/>
          <p:cNvSpPr txBox="1"/>
          <p:nvPr>
            <p:ph idx="3" type="body"/>
          </p:nvPr>
        </p:nvSpPr>
        <p:spPr>
          <a:xfrm>
            <a:off x="4645025" y="1151335"/>
            <a:ext cx="4041775" cy="479822"/>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Clr>
                <a:srgbClr val="545454"/>
              </a:buClr>
              <a:buSzPts val="2000"/>
              <a:buNone/>
              <a:defRPr b="1" sz="2000">
                <a:solidFill>
                  <a:srgbClr val="545454"/>
                </a:solidFill>
              </a:defRPr>
            </a:lvl1pPr>
            <a:lvl2pPr indent="-228600" lvl="1" marL="914400" algn="l">
              <a:spcBef>
                <a:spcPts val="400"/>
              </a:spcBef>
              <a:spcAft>
                <a:spcPts val="0"/>
              </a:spcAft>
              <a:buClr>
                <a:srgbClr val="545454"/>
              </a:buClr>
              <a:buSzPts val="2000"/>
              <a:buNone/>
              <a:defRPr b="1" sz="2000"/>
            </a:lvl2pPr>
            <a:lvl3pPr indent="-228600" lvl="2" marL="1371600" algn="l">
              <a:spcBef>
                <a:spcPts val="360"/>
              </a:spcBef>
              <a:spcAft>
                <a:spcPts val="0"/>
              </a:spcAft>
              <a:buClr>
                <a:srgbClr val="545454"/>
              </a:buClr>
              <a:buSzPts val="1800"/>
              <a:buNone/>
              <a:defRPr b="1" sz="1800"/>
            </a:lvl3pPr>
            <a:lvl4pPr indent="-228600" lvl="3" marL="1828800" algn="l">
              <a:spcBef>
                <a:spcPts val="320"/>
              </a:spcBef>
              <a:spcAft>
                <a:spcPts val="0"/>
              </a:spcAft>
              <a:buClr>
                <a:srgbClr val="545454"/>
              </a:buClr>
              <a:buSzPts val="1600"/>
              <a:buNone/>
              <a:defRPr b="1" sz="1600"/>
            </a:lvl4pPr>
            <a:lvl5pPr indent="-228600" lvl="4" marL="2286000" algn="l">
              <a:spcBef>
                <a:spcPts val="320"/>
              </a:spcBef>
              <a:spcAft>
                <a:spcPts val="0"/>
              </a:spcAft>
              <a:buClr>
                <a:srgbClr val="545454"/>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1" name="Google Shape;91;p18"/>
          <p:cNvSpPr txBox="1"/>
          <p:nvPr>
            <p:ph idx="4" type="body"/>
          </p:nvPr>
        </p:nvSpPr>
        <p:spPr>
          <a:xfrm>
            <a:off x="4645025" y="1631156"/>
            <a:ext cx="4041775" cy="2735690"/>
          </a:xfrm>
          <a:prstGeom prst="rect">
            <a:avLst/>
          </a:prstGeom>
          <a:noFill/>
          <a:ln>
            <a:noFill/>
          </a:ln>
        </p:spPr>
        <p:txBody>
          <a:bodyPr anchorCtr="0" anchor="t" bIns="45700" lIns="91425" spcFirstLastPara="1" rIns="91425" wrap="square" tIns="45700">
            <a:noAutofit/>
          </a:bodyPr>
          <a:lstStyle>
            <a:lvl1pPr indent="-355600" lvl="0" marL="457200" algn="l">
              <a:spcBef>
                <a:spcPts val="400"/>
              </a:spcBef>
              <a:spcAft>
                <a:spcPts val="0"/>
              </a:spcAft>
              <a:buClr>
                <a:srgbClr val="545454"/>
              </a:buClr>
              <a:buSzPts val="2000"/>
              <a:buChar char="•"/>
              <a:defRPr sz="2000">
                <a:solidFill>
                  <a:srgbClr val="545454"/>
                </a:solidFill>
              </a:defRPr>
            </a:lvl1pPr>
            <a:lvl2pPr indent="-342900" lvl="1" marL="914400" algn="l">
              <a:spcBef>
                <a:spcPts val="360"/>
              </a:spcBef>
              <a:spcAft>
                <a:spcPts val="0"/>
              </a:spcAft>
              <a:buClr>
                <a:srgbClr val="545454"/>
              </a:buClr>
              <a:buSzPts val="1800"/>
              <a:buChar char="–"/>
              <a:defRPr sz="1800">
                <a:solidFill>
                  <a:srgbClr val="545454"/>
                </a:solidFill>
              </a:defRPr>
            </a:lvl2pPr>
            <a:lvl3pPr indent="-330200" lvl="2" marL="1371600" algn="l">
              <a:spcBef>
                <a:spcPts val="320"/>
              </a:spcBef>
              <a:spcAft>
                <a:spcPts val="0"/>
              </a:spcAft>
              <a:buClr>
                <a:srgbClr val="545454"/>
              </a:buClr>
              <a:buSzPts val="1600"/>
              <a:buChar char="•"/>
              <a:defRPr sz="1600">
                <a:solidFill>
                  <a:srgbClr val="545454"/>
                </a:solidFill>
              </a:defRPr>
            </a:lvl3pPr>
            <a:lvl4pPr indent="-317500" lvl="3" marL="1828800" algn="l">
              <a:spcBef>
                <a:spcPts val="280"/>
              </a:spcBef>
              <a:spcAft>
                <a:spcPts val="0"/>
              </a:spcAft>
              <a:buClr>
                <a:srgbClr val="545454"/>
              </a:buClr>
              <a:buSzPts val="1400"/>
              <a:buChar char="–"/>
              <a:defRPr sz="1400">
                <a:solidFill>
                  <a:srgbClr val="545454"/>
                </a:solidFill>
              </a:defRPr>
            </a:lvl4pPr>
            <a:lvl5pPr indent="-317500" lvl="4" marL="2286000" algn="l">
              <a:spcBef>
                <a:spcPts val="280"/>
              </a:spcBef>
              <a:spcAft>
                <a:spcPts val="0"/>
              </a:spcAft>
              <a:buClr>
                <a:srgbClr val="545454"/>
              </a:buClr>
              <a:buSzPts val="1400"/>
              <a:buChar char="»"/>
              <a:defRPr sz="1400">
                <a:solidFill>
                  <a:srgbClr val="545454"/>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92" name="Google Shape;92;p18"/>
          <p:cNvSpPr txBox="1"/>
          <p:nvPr>
            <p:ph idx="10" type="dt"/>
          </p:nvPr>
        </p:nvSpPr>
        <p:spPr>
          <a:xfrm>
            <a:off x="4467554" y="4603368"/>
            <a:ext cx="1270078"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1" type="ftr"/>
          </p:nvPr>
        </p:nvSpPr>
        <p:spPr>
          <a:xfrm>
            <a:off x="1192508" y="4603368"/>
            <a:ext cx="3275046"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8"/>
          <p:cNvSpPr txBox="1"/>
          <p:nvPr>
            <p:ph idx="12" type="sldNum"/>
          </p:nvPr>
        </p:nvSpPr>
        <p:spPr>
          <a:xfrm>
            <a:off x="135792" y="4604014"/>
            <a:ext cx="642815"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9"/>
          <p:cNvSpPr txBox="1"/>
          <p:nvPr>
            <p:ph type="title"/>
          </p:nvPr>
        </p:nvSpPr>
        <p:spPr>
          <a:xfrm>
            <a:off x="457200" y="292720"/>
            <a:ext cx="8229600" cy="7955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274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9"/>
          <p:cNvSpPr txBox="1"/>
          <p:nvPr>
            <p:ph idx="10" type="dt"/>
          </p:nvPr>
        </p:nvSpPr>
        <p:spPr>
          <a:xfrm>
            <a:off x="4467554" y="4603368"/>
            <a:ext cx="1270078"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txBox="1"/>
          <p:nvPr>
            <p:ph idx="11" type="ftr"/>
          </p:nvPr>
        </p:nvSpPr>
        <p:spPr>
          <a:xfrm>
            <a:off x="1192508" y="4603368"/>
            <a:ext cx="3275046"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9"/>
          <p:cNvSpPr txBox="1"/>
          <p:nvPr>
            <p:ph idx="12" type="sldNum"/>
          </p:nvPr>
        </p:nvSpPr>
        <p:spPr>
          <a:xfrm>
            <a:off x="135792" y="4604014"/>
            <a:ext cx="642815"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20"/>
          <p:cNvSpPr txBox="1"/>
          <p:nvPr>
            <p:ph idx="10" type="dt"/>
          </p:nvPr>
        </p:nvSpPr>
        <p:spPr>
          <a:xfrm>
            <a:off x="4467554" y="4603368"/>
            <a:ext cx="1270078"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0"/>
          <p:cNvSpPr txBox="1"/>
          <p:nvPr>
            <p:ph idx="11" type="ftr"/>
          </p:nvPr>
        </p:nvSpPr>
        <p:spPr>
          <a:xfrm>
            <a:off x="1192508" y="4603368"/>
            <a:ext cx="3275046"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0"/>
          <p:cNvSpPr txBox="1"/>
          <p:nvPr>
            <p:ph idx="12" type="sldNum"/>
          </p:nvPr>
        </p:nvSpPr>
        <p:spPr>
          <a:xfrm>
            <a:off x="135792" y="4604014"/>
            <a:ext cx="642815"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4" name="Shape 104"/>
        <p:cNvGrpSpPr/>
        <p:nvPr/>
      </p:nvGrpSpPr>
      <p:grpSpPr>
        <a:xfrm>
          <a:off x="0" y="0"/>
          <a:ext cx="0" cy="0"/>
          <a:chOff x="0" y="0"/>
          <a:chExt cx="0" cy="0"/>
        </a:xfrm>
      </p:grpSpPr>
      <p:sp>
        <p:nvSpPr>
          <p:cNvPr id="105" name="Google Shape;105;p21"/>
          <p:cNvSpPr txBox="1"/>
          <p:nvPr>
            <p:ph type="title"/>
          </p:nvPr>
        </p:nvSpPr>
        <p:spPr>
          <a:xfrm>
            <a:off x="988935" y="3500190"/>
            <a:ext cx="7190154" cy="42505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00274C"/>
              </a:buClr>
              <a:buSzPts val="3000"/>
              <a:buFont typeface="Arial"/>
              <a:buNone/>
              <a:defRPr b="0"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1"/>
          <p:cNvSpPr/>
          <p:nvPr>
            <p:ph idx="2" type="pic"/>
          </p:nvPr>
        </p:nvSpPr>
        <p:spPr>
          <a:xfrm>
            <a:off x="988935" y="410610"/>
            <a:ext cx="7190154" cy="3033346"/>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545454"/>
              </a:buClr>
              <a:buSzPts val="3200"/>
              <a:buFont typeface="Arial"/>
              <a:buNone/>
              <a:defRPr b="0" i="0" sz="3200" u="none" cap="none" strike="noStrike">
                <a:solidFill>
                  <a:srgbClr val="545454"/>
                </a:solidFill>
                <a:latin typeface="Arial"/>
                <a:ea typeface="Arial"/>
                <a:cs typeface="Arial"/>
                <a:sym typeface="Arial"/>
              </a:defRPr>
            </a:lvl1pPr>
            <a:lvl2pPr lvl="1" marR="0" rtl="0" algn="l">
              <a:spcBef>
                <a:spcPts val="560"/>
              </a:spcBef>
              <a:spcAft>
                <a:spcPts val="0"/>
              </a:spcAft>
              <a:buClr>
                <a:srgbClr val="545454"/>
              </a:buClr>
              <a:buSzPts val="2800"/>
              <a:buFont typeface="Arial"/>
              <a:buNone/>
              <a:defRPr b="0" i="0" sz="2800" u="none" cap="none" strike="noStrike">
                <a:solidFill>
                  <a:srgbClr val="545454"/>
                </a:solidFill>
                <a:latin typeface="Arial"/>
                <a:ea typeface="Arial"/>
                <a:cs typeface="Arial"/>
                <a:sym typeface="Arial"/>
              </a:defRPr>
            </a:lvl2pPr>
            <a:lvl3pPr lvl="2" marR="0" rtl="0" algn="l">
              <a:spcBef>
                <a:spcPts val="480"/>
              </a:spcBef>
              <a:spcAft>
                <a:spcPts val="0"/>
              </a:spcAft>
              <a:buClr>
                <a:srgbClr val="545454"/>
              </a:buClr>
              <a:buSzPts val="2400"/>
              <a:buFont typeface="Arial"/>
              <a:buNone/>
              <a:defRPr b="0" i="0" sz="2400" u="none" cap="none" strike="noStrike">
                <a:solidFill>
                  <a:srgbClr val="545454"/>
                </a:solidFill>
                <a:latin typeface="Arial"/>
                <a:ea typeface="Arial"/>
                <a:cs typeface="Arial"/>
                <a:sym typeface="Arial"/>
              </a:defRPr>
            </a:lvl3pPr>
            <a:lvl4pPr lvl="3" marR="0" rtl="0" algn="l">
              <a:spcBef>
                <a:spcPts val="400"/>
              </a:spcBef>
              <a:spcAft>
                <a:spcPts val="0"/>
              </a:spcAft>
              <a:buClr>
                <a:srgbClr val="545454"/>
              </a:buClr>
              <a:buSzPts val="2000"/>
              <a:buFont typeface="Arial"/>
              <a:buNone/>
              <a:defRPr b="0" i="0" sz="2000" u="none" cap="none" strike="noStrike">
                <a:solidFill>
                  <a:srgbClr val="545454"/>
                </a:solidFill>
                <a:latin typeface="Arial"/>
                <a:ea typeface="Arial"/>
                <a:cs typeface="Arial"/>
                <a:sym typeface="Arial"/>
              </a:defRPr>
            </a:lvl4pPr>
            <a:lvl5pPr lvl="4" marR="0" rtl="0" algn="l">
              <a:spcBef>
                <a:spcPts val="400"/>
              </a:spcBef>
              <a:spcAft>
                <a:spcPts val="0"/>
              </a:spcAft>
              <a:buClr>
                <a:srgbClr val="545454"/>
              </a:buClr>
              <a:buSzPts val="2000"/>
              <a:buFont typeface="Arial"/>
              <a:buNone/>
              <a:defRPr b="0" i="0" sz="2000" u="none" cap="none" strike="noStrike">
                <a:solidFill>
                  <a:srgbClr val="545454"/>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7" name="Google Shape;107;p21"/>
          <p:cNvSpPr txBox="1"/>
          <p:nvPr>
            <p:ph idx="1" type="body"/>
          </p:nvPr>
        </p:nvSpPr>
        <p:spPr>
          <a:xfrm>
            <a:off x="988935" y="3925243"/>
            <a:ext cx="7190154" cy="348670"/>
          </a:xfrm>
          <a:prstGeom prst="rect">
            <a:avLst/>
          </a:prstGeom>
          <a:noFill/>
          <a:ln>
            <a:noFill/>
          </a:ln>
        </p:spPr>
        <p:txBody>
          <a:bodyPr anchorCtr="0" anchor="t" bIns="45700" lIns="91425" spcFirstLastPara="1" rIns="91425" wrap="square" tIns="45700">
            <a:noAutofit/>
          </a:bodyPr>
          <a:lstStyle>
            <a:lvl1pPr indent="-228600" lvl="0" marL="457200" algn="ctr">
              <a:spcBef>
                <a:spcPts val="520"/>
              </a:spcBef>
              <a:spcAft>
                <a:spcPts val="0"/>
              </a:spcAft>
              <a:buClr>
                <a:srgbClr val="545454"/>
              </a:buClr>
              <a:buSzPts val="2600"/>
              <a:buNone/>
              <a:defRPr sz="2600">
                <a:solidFill>
                  <a:srgbClr val="545454"/>
                </a:solidFill>
              </a:defRPr>
            </a:lvl1pPr>
            <a:lvl2pPr indent="-228600" lvl="1" marL="914400" algn="l">
              <a:spcBef>
                <a:spcPts val="240"/>
              </a:spcBef>
              <a:spcAft>
                <a:spcPts val="0"/>
              </a:spcAft>
              <a:buClr>
                <a:srgbClr val="545454"/>
              </a:buClr>
              <a:buSzPts val="1200"/>
              <a:buNone/>
              <a:defRPr sz="1200"/>
            </a:lvl2pPr>
            <a:lvl3pPr indent="-228600" lvl="2" marL="1371600" algn="l">
              <a:spcBef>
                <a:spcPts val="200"/>
              </a:spcBef>
              <a:spcAft>
                <a:spcPts val="0"/>
              </a:spcAft>
              <a:buClr>
                <a:srgbClr val="545454"/>
              </a:buClr>
              <a:buSzPts val="1000"/>
              <a:buNone/>
              <a:defRPr sz="1000"/>
            </a:lvl3pPr>
            <a:lvl4pPr indent="-228600" lvl="3" marL="1828800" algn="l">
              <a:spcBef>
                <a:spcPts val="180"/>
              </a:spcBef>
              <a:spcAft>
                <a:spcPts val="0"/>
              </a:spcAft>
              <a:buClr>
                <a:srgbClr val="545454"/>
              </a:buClr>
              <a:buSzPts val="900"/>
              <a:buNone/>
              <a:defRPr sz="900"/>
            </a:lvl4pPr>
            <a:lvl5pPr indent="-228600" lvl="4" marL="2286000" algn="l">
              <a:spcBef>
                <a:spcPts val="180"/>
              </a:spcBef>
              <a:spcAft>
                <a:spcPts val="0"/>
              </a:spcAft>
              <a:buClr>
                <a:srgbClr val="545454"/>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8" name="Google Shape;108;p21"/>
          <p:cNvSpPr txBox="1"/>
          <p:nvPr>
            <p:ph idx="10" type="dt"/>
          </p:nvPr>
        </p:nvSpPr>
        <p:spPr>
          <a:xfrm>
            <a:off x="4467554" y="4603368"/>
            <a:ext cx="1270078"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1"/>
          <p:cNvSpPr txBox="1"/>
          <p:nvPr>
            <p:ph idx="11" type="ftr"/>
          </p:nvPr>
        </p:nvSpPr>
        <p:spPr>
          <a:xfrm>
            <a:off x="1192508" y="4603368"/>
            <a:ext cx="3275046"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1"/>
          <p:cNvSpPr txBox="1"/>
          <p:nvPr>
            <p:ph idx="12" type="sldNum"/>
          </p:nvPr>
        </p:nvSpPr>
        <p:spPr>
          <a:xfrm>
            <a:off x="135792" y="4604014"/>
            <a:ext cx="642815"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11" name="Shape 111"/>
        <p:cNvGrpSpPr/>
        <p:nvPr/>
      </p:nvGrpSpPr>
      <p:grpSpPr>
        <a:xfrm>
          <a:off x="0" y="0"/>
          <a:ext cx="0" cy="0"/>
          <a:chOff x="0" y="0"/>
          <a:chExt cx="0" cy="0"/>
        </a:xfrm>
      </p:grpSpPr>
      <p:sp>
        <p:nvSpPr>
          <p:cNvPr id="112" name="Google Shape;112;p22"/>
          <p:cNvSpPr/>
          <p:nvPr/>
        </p:nvSpPr>
        <p:spPr>
          <a:xfrm>
            <a:off x="0" y="0"/>
            <a:ext cx="9162288" cy="5150358"/>
          </a:xfrm>
          <a:prstGeom prst="rect">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3" name="Google Shape;113;p22"/>
          <p:cNvSpPr txBox="1"/>
          <p:nvPr>
            <p:ph type="title"/>
          </p:nvPr>
        </p:nvSpPr>
        <p:spPr>
          <a:xfrm>
            <a:off x="1011276" y="1551026"/>
            <a:ext cx="6631472" cy="1021556"/>
          </a:xfrm>
          <a:prstGeom prst="rect">
            <a:avLst/>
          </a:prstGeom>
          <a:noFill/>
          <a:ln>
            <a:noFill/>
          </a:ln>
        </p:spPr>
        <p:txBody>
          <a:bodyPr anchorCtr="0" anchor="b" bIns="45700" lIns="0" spcFirstLastPara="1" rIns="457200" wrap="square" tIns="45700">
            <a:noAutofit/>
          </a:bodyPr>
          <a:lstStyle>
            <a:lvl1pPr lvl="0" algn="l">
              <a:spcBef>
                <a:spcPts val="0"/>
              </a:spcBef>
              <a:spcAft>
                <a:spcPts val="0"/>
              </a:spcAft>
              <a:buClr>
                <a:srgbClr val="00274C"/>
              </a:buClr>
              <a:buSzPts val="4000"/>
              <a:buFont typeface="Arial"/>
              <a:buNone/>
              <a:defRPr b="0" sz="4000" cap="none">
                <a:solidFill>
                  <a:srgbClr val="00274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2"/>
          <p:cNvSpPr txBox="1"/>
          <p:nvPr>
            <p:ph idx="1" type="body"/>
          </p:nvPr>
        </p:nvSpPr>
        <p:spPr>
          <a:xfrm>
            <a:off x="1011276" y="3032838"/>
            <a:ext cx="6631472" cy="1018618"/>
          </a:xfrm>
          <a:prstGeom prst="rect">
            <a:avLst/>
          </a:prstGeom>
          <a:noFill/>
          <a:ln>
            <a:noFill/>
          </a:ln>
        </p:spPr>
        <p:txBody>
          <a:bodyPr anchorCtr="0" anchor="t" bIns="45700" lIns="0" spcFirstLastPara="1" rIns="457200" wrap="square" tIns="45700">
            <a:noAutofit/>
          </a:bodyPr>
          <a:lstStyle>
            <a:lvl1pPr indent="-228600" lvl="0" marL="457200" algn="l">
              <a:spcBef>
                <a:spcPts val="560"/>
              </a:spcBef>
              <a:spcAft>
                <a:spcPts val="0"/>
              </a:spcAft>
              <a:buClr>
                <a:srgbClr val="545454"/>
              </a:buClr>
              <a:buSzPts val="2800"/>
              <a:buNone/>
              <a:defRPr sz="2800">
                <a:solidFill>
                  <a:srgbClr val="545454"/>
                </a:solidFill>
              </a:defRPr>
            </a:lvl1pPr>
            <a:lvl2pPr indent="-228600" lvl="1" marL="914400" algn="l">
              <a:spcBef>
                <a:spcPts val="360"/>
              </a:spcBef>
              <a:spcAft>
                <a:spcPts val="0"/>
              </a:spcAft>
              <a:buClr>
                <a:srgbClr val="888C98"/>
              </a:buClr>
              <a:buSzPts val="1800"/>
              <a:buNone/>
              <a:defRPr sz="1800">
                <a:solidFill>
                  <a:srgbClr val="888C98"/>
                </a:solidFill>
              </a:defRPr>
            </a:lvl2pPr>
            <a:lvl3pPr indent="-228600" lvl="2" marL="1371600" algn="l">
              <a:spcBef>
                <a:spcPts val="320"/>
              </a:spcBef>
              <a:spcAft>
                <a:spcPts val="0"/>
              </a:spcAft>
              <a:buClr>
                <a:srgbClr val="888C98"/>
              </a:buClr>
              <a:buSzPts val="1600"/>
              <a:buNone/>
              <a:defRPr sz="1600">
                <a:solidFill>
                  <a:srgbClr val="888C98"/>
                </a:solidFill>
              </a:defRPr>
            </a:lvl3pPr>
            <a:lvl4pPr indent="-228600" lvl="3" marL="1828800" algn="l">
              <a:spcBef>
                <a:spcPts val="280"/>
              </a:spcBef>
              <a:spcAft>
                <a:spcPts val="0"/>
              </a:spcAft>
              <a:buClr>
                <a:srgbClr val="888C98"/>
              </a:buClr>
              <a:buSzPts val="1400"/>
              <a:buNone/>
              <a:defRPr sz="1400">
                <a:solidFill>
                  <a:srgbClr val="888C98"/>
                </a:solidFill>
              </a:defRPr>
            </a:lvl4pPr>
            <a:lvl5pPr indent="-228600" lvl="4" marL="2286000" algn="l">
              <a:spcBef>
                <a:spcPts val="280"/>
              </a:spcBef>
              <a:spcAft>
                <a:spcPts val="0"/>
              </a:spcAft>
              <a:buClr>
                <a:srgbClr val="888C98"/>
              </a:buClr>
              <a:buSzPts val="1400"/>
              <a:buNone/>
              <a:defRPr sz="1400">
                <a:solidFill>
                  <a:srgbClr val="888C98"/>
                </a:solidFill>
              </a:defRPr>
            </a:lvl5pPr>
            <a:lvl6pPr indent="-228600" lvl="5" marL="2743200" algn="l">
              <a:spcBef>
                <a:spcPts val="280"/>
              </a:spcBef>
              <a:spcAft>
                <a:spcPts val="0"/>
              </a:spcAft>
              <a:buClr>
                <a:srgbClr val="888C98"/>
              </a:buClr>
              <a:buSzPts val="1400"/>
              <a:buNone/>
              <a:defRPr sz="1400">
                <a:solidFill>
                  <a:srgbClr val="888C98"/>
                </a:solidFill>
              </a:defRPr>
            </a:lvl6pPr>
            <a:lvl7pPr indent="-228600" lvl="6" marL="3200400" algn="l">
              <a:spcBef>
                <a:spcPts val="280"/>
              </a:spcBef>
              <a:spcAft>
                <a:spcPts val="0"/>
              </a:spcAft>
              <a:buClr>
                <a:srgbClr val="888C98"/>
              </a:buClr>
              <a:buSzPts val="1400"/>
              <a:buNone/>
              <a:defRPr sz="1400">
                <a:solidFill>
                  <a:srgbClr val="888C98"/>
                </a:solidFill>
              </a:defRPr>
            </a:lvl7pPr>
            <a:lvl8pPr indent="-228600" lvl="7" marL="3657600" algn="l">
              <a:spcBef>
                <a:spcPts val="280"/>
              </a:spcBef>
              <a:spcAft>
                <a:spcPts val="0"/>
              </a:spcAft>
              <a:buClr>
                <a:srgbClr val="888C98"/>
              </a:buClr>
              <a:buSzPts val="1400"/>
              <a:buNone/>
              <a:defRPr sz="1400">
                <a:solidFill>
                  <a:srgbClr val="888C98"/>
                </a:solidFill>
              </a:defRPr>
            </a:lvl8pPr>
            <a:lvl9pPr indent="-228600" lvl="8" marL="4114800" algn="l">
              <a:spcBef>
                <a:spcPts val="280"/>
              </a:spcBef>
              <a:spcAft>
                <a:spcPts val="0"/>
              </a:spcAft>
              <a:buClr>
                <a:srgbClr val="888C98"/>
              </a:buClr>
              <a:buSzPts val="1400"/>
              <a:buNone/>
              <a:defRPr sz="1400">
                <a:solidFill>
                  <a:srgbClr val="888C98"/>
                </a:solidFill>
              </a:defRPr>
            </a:lvl9pPr>
          </a:lstStyle>
          <a:p/>
        </p:txBody>
      </p:sp>
      <p:sp>
        <p:nvSpPr>
          <p:cNvPr id="115" name="Google Shape;115;p22"/>
          <p:cNvSpPr/>
          <p:nvPr/>
        </p:nvSpPr>
        <p:spPr>
          <a:xfrm>
            <a:off x="0" y="2679592"/>
            <a:ext cx="932688" cy="246236"/>
          </a:xfrm>
          <a:prstGeom prst="rect">
            <a:avLst/>
          </a:prstGeom>
          <a:solidFill>
            <a:srgbClr val="FDB51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6" name="Google Shape;116;p22"/>
          <p:cNvSpPr/>
          <p:nvPr/>
        </p:nvSpPr>
        <p:spPr>
          <a:xfrm>
            <a:off x="977743" y="2679592"/>
            <a:ext cx="6720840" cy="246236"/>
          </a:xfrm>
          <a:prstGeom prst="rect">
            <a:avLst/>
          </a:prstGeom>
          <a:solidFill>
            <a:srgbClr val="0027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17" name="Google Shape;117;p22"/>
          <p:cNvPicPr preferRelativeResize="0"/>
          <p:nvPr/>
        </p:nvPicPr>
        <p:blipFill rotWithShape="1">
          <a:blip r:embed="rId2">
            <a:alphaModFix/>
          </a:blip>
          <a:srcRect b="0" l="0" r="0" t="0"/>
          <a:stretch/>
        </p:blipFill>
        <p:spPr>
          <a:xfrm>
            <a:off x="6723121" y="4503545"/>
            <a:ext cx="1379437" cy="3017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1.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7789" y="4461530"/>
            <a:ext cx="969263" cy="576489"/>
          </a:xfrm>
          <a:prstGeom prst="rect">
            <a:avLst/>
          </a:prstGeom>
          <a:solidFill>
            <a:srgbClr val="FDB51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 name="Google Shape;52;p13"/>
          <p:cNvSpPr/>
          <p:nvPr/>
        </p:nvSpPr>
        <p:spPr>
          <a:xfrm>
            <a:off x="1005840" y="4461530"/>
            <a:ext cx="8138160" cy="576489"/>
          </a:xfrm>
          <a:prstGeom prst="rect">
            <a:avLst/>
          </a:prstGeom>
          <a:solidFill>
            <a:srgbClr val="0027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 name="Google Shape;53;p13"/>
          <p:cNvSpPr txBox="1"/>
          <p:nvPr>
            <p:ph type="title"/>
          </p:nvPr>
        </p:nvSpPr>
        <p:spPr>
          <a:xfrm>
            <a:off x="457200" y="292720"/>
            <a:ext cx="8229600" cy="79559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274C"/>
              </a:buClr>
              <a:buSzPts val="3800"/>
              <a:buFont typeface="Arial"/>
              <a:buNone/>
              <a:defRPr b="0" i="0" sz="3800" u="none" cap="none" strike="noStrike">
                <a:solidFill>
                  <a:srgbClr val="00274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13"/>
          <p:cNvSpPr txBox="1"/>
          <p:nvPr>
            <p:ph idx="1" type="body"/>
          </p:nvPr>
        </p:nvSpPr>
        <p:spPr>
          <a:xfrm>
            <a:off x="457200" y="1127916"/>
            <a:ext cx="8229600" cy="3268239"/>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545454"/>
              </a:buClr>
              <a:buSzPts val="2800"/>
              <a:buFont typeface="Arial"/>
              <a:buChar char="•"/>
              <a:defRPr b="0" i="0" sz="2800" u="none" cap="none" strike="noStrike">
                <a:solidFill>
                  <a:srgbClr val="545454"/>
                </a:solidFill>
                <a:latin typeface="Arial"/>
                <a:ea typeface="Arial"/>
                <a:cs typeface="Arial"/>
                <a:sym typeface="Arial"/>
              </a:defRPr>
            </a:lvl1pPr>
            <a:lvl2pPr indent="-381000" lvl="1" marL="914400" marR="0" rtl="0" algn="l">
              <a:spcBef>
                <a:spcPts val="480"/>
              </a:spcBef>
              <a:spcAft>
                <a:spcPts val="0"/>
              </a:spcAft>
              <a:buClr>
                <a:srgbClr val="545454"/>
              </a:buClr>
              <a:buSzPts val="2400"/>
              <a:buFont typeface="Arial"/>
              <a:buChar char="–"/>
              <a:defRPr b="0" i="0" sz="2400" u="none" cap="none" strike="noStrike">
                <a:solidFill>
                  <a:srgbClr val="545454"/>
                </a:solidFill>
                <a:latin typeface="Arial"/>
                <a:ea typeface="Arial"/>
                <a:cs typeface="Arial"/>
                <a:sym typeface="Arial"/>
              </a:defRPr>
            </a:lvl2pPr>
            <a:lvl3pPr indent="-355600" lvl="2" marL="1371600" marR="0" rtl="0" algn="l">
              <a:spcBef>
                <a:spcPts val="400"/>
              </a:spcBef>
              <a:spcAft>
                <a:spcPts val="0"/>
              </a:spcAft>
              <a:buClr>
                <a:srgbClr val="545454"/>
              </a:buClr>
              <a:buSzPts val="2000"/>
              <a:buFont typeface="Arial"/>
              <a:buChar char="•"/>
              <a:defRPr b="0" i="0" sz="2000" u="none" cap="none" strike="noStrike">
                <a:solidFill>
                  <a:srgbClr val="545454"/>
                </a:solidFill>
                <a:latin typeface="Arial"/>
                <a:ea typeface="Arial"/>
                <a:cs typeface="Arial"/>
                <a:sym typeface="Arial"/>
              </a:defRPr>
            </a:lvl3pPr>
            <a:lvl4pPr indent="-342900" lvl="3" marL="1828800" marR="0" rtl="0" algn="l">
              <a:spcBef>
                <a:spcPts val="360"/>
              </a:spcBef>
              <a:spcAft>
                <a:spcPts val="0"/>
              </a:spcAft>
              <a:buClr>
                <a:srgbClr val="545454"/>
              </a:buClr>
              <a:buSzPts val="1800"/>
              <a:buFont typeface="Arial"/>
              <a:buChar char="–"/>
              <a:defRPr b="0" i="0" sz="1800" u="none" cap="none" strike="noStrike">
                <a:solidFill>
                  <a:srgbClr val="545454"/>
                </a:solidFill>
                <a:latin typeface="Arial"/>
                <a:ea typeface="Arial"/>
                <a:cs typeface="Arial"/>
                <a:sym typeface="Arial"/>
              </a:defRPr>
            </a:lvl4pPr>
            <a:lvl5pPr indent="-342900" lvl="4" marL="2286000" marR="0" rtl="0" algn="l">
              <a:spcBef>
                <a:spcPts val="360"/>
              </a:spcBef>
              <a:spcAft>
                <a:spcPts val="0"/>
              </a:spcAft>
              <a:buClr>
                <a:srgbClr val="545454"/>
              </a:buClr>
              <a:buSzPts val="1800"/>
              <a:buFont typeface="Arial"/>
              <a:buChar char="»"/>
              <a:defRPr b="0" i="0" sz="1800" u="none" cap="none" strike="noStrike">
                <a:solidFill>
                  <a:srgbClr val="545454"/>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5" name="Google Shape;55;p13"/>
          <p:cNvSpPr txBox="1"/>
          <p:nvPr>
            <p:ph idx="11" type="ftr"/>
          </p:nvPr>
        </p:nvSpPr>
        <p:spPr>
          <a:xfrm>
            <a:off x="1192508" y="4603368"/>
            <a:ext cx="3275046"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6" name="Google Shape;56;p13"/>
          <p:cNvSpPr txBox="1"/>
          <p:nvPr>
            <p:ph idx="10" type="dt"/>
          </p:nvPr>
        </p:nvSpPr>
        <p:spPr>
          <a:xfrm>
            <a:off x="4467554" y="4603368"/>
            <a:ext cx="1270078"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Google Shape;57;p13"/>
          <p:cNvSpPr txBox="1"/>
          <p:nvPr>
            <p:ph idx="12" type="sldNum"/>
          </p:nvPr>
        </p:nvSpPr>
        <p:spPr>
          <a:xfrm>
            <a:off x="135792" y="4604014"/>
            <a:ext cx="642815" cy="273844"/>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rgbClr val="00274C"/>
                </a:solidFill>
                <a:latin typeface="Arial"/>
                <a:ea typeface="Arial"/>
                <a:cs typeface="Arial"/>
                <a:sym typeface="Arial"/>
              </a:defRPr>
            </a:lvl1pPr>
            <a:lvl2pPr indent="0" lvl="1" marL="0" marR="0" rtl="0" algn="ctr">
              <a:spcBef>
                <a:spcPts val="0"/>
              </a:spcBef>
              <a:buNone/>
              <a:defRPr b="0" i="0" sz="1200" u="none" cap="none" strike="noStrike">
                <a:solidFill>
                  <a:srgbClr val="00274C"/>
                </a:solidFill>
                <a:latin typeface="Arial"/>
                <a:ea typeface="Arial"/>
                <a:cs typeface="Arial"/>
                <a:sym typeface="Arial"/>
              </a:defRPr>
            </a:lvl2pPr>
            <a:lvl3pPr indent="0" lvl="2" marL="0" marR="0" rtl="0" algn="ctr">
              <a:spcBef>
                <a:spcPts val="0"/>
              </a:spcBef>
              <a:buNone/>
              <a:defRPr b="0" i="0" sz="1200" u="none" cap="none" strike="noStrike">
                <a:solidFill>
                  <a:srgbClr val="00274C"/>
                </a:solidFill>
                <a:latin typeface="Arial"/>
                <a:ea typeface="Arial"/>
                <a:cs typeface="Arial"/>
                <a:sym typeface="Arial"/>
              </a:defRPr>
            </a:lvl3pPr>
            <a:lvl4pPr indent="0" lvl="3" marL="0" marR="0" rtl="0" algn="ctr">
              <a:spcBef>
                <a:spcPts val="0"/>
              </a:spcBef>
              <a:buNone/>
              <a:defRPr b="0" i="0" sz="1200" u="none" cap="none" strike="noStrike">
                <a:solidFill>
                  <a:srgbClr val="00274C"/>
                </a:solidFill>
                <a:latin typeface="Arial"/>
                <a:ea typeface="Arial"/>
                <a:cs typeface="Arial"/>
                <a:sym typeface="Arial"/>
              </a:defRPr>
            </a:lvl4pPr>
            <a:lvl5pPr indent="0" lvl="4" marL="0" marR="0" rtl="0" algn="ctr">
              <a:spcBef>
                <a:spcPts val="0"/>
              </a:spcBef>
              <a:buNone/>
              <a:defRPr b="0" i="0" sz="1200" u="none" cap="none" strike="noStrike">
                <a:solidFill>
                  <a:srgbClr val="00274C"/>
                </a:solidFill>
                <a:latin typeface="Arial"/>
                <a:ea typeface="Arial"/>
                <a:cs typeface="Arial"/>
                <a:sym typeface="Arial"/>
              </a:defRPr>
            </a:lvl5pPr>
            <a:lvl6pPr indent="0" lvl="5" marL="0" marR="0" rtl="0" algn="ctr">
              <a:spcBef>
                <a:spcPts val="0"/>
              </a:spcBef>
              <a:buNone/>
              <a:defRPr b="0" i="0" sz="1200" u="none" cap="none" strike="noStrike">
                <a:solidFill>
                  <a:srgbClr val="00274C"/>
                </a:solidFill>
                <a:latin typeface="Arial"/>
                <a:ea typeface="Arial"/>
                <a:cs typeface="Arial"/>
                <a:sym typeface="Arial"/>
              </a:defRPr>
            </a:lvl6pPr>
            <a:lvl7pPr indent="0" lvl="6" marL="0" marR="0" rtl="0" algn="ctr">
              <a:spcBef>
                <a:spcPts val="0"/>
              </a:spcBef>
              <a:buNone/>
              <a:defRPr b="0" i="0" sz="1200" u="none" cap="none" strike="noStrike">
                <a:solidFill>
                  <a:srgbClr val="00274C"/>
                </a:solidFill>
                <a:latin typeface="Arial"/>
                <a:ea typeface="Arial"/>
                <a:cs typeface="Arial"/>
                <a:sym typeface="Arial"/>
              </a:defRPr>
            </a:lvl7pPr>
            <a:lvl8pPr indent="0" lvl="7" marL="0" marR="0" rtl="0" algn="ctr">
              <a:spcBef>
                <a:spcPts val="0"/>
              </a:spcBef>
              <a:buNone/>
              <a:defRPr b="0" i="0" sz="1200" u="none" cap="none" strike="noStrike">
                <a:solidFill>
                  <a:srgbClr val="00274C"/>
                </a:solidFill>
                <a:latin typeface="Arial"/>
                <a:ea typeface="Arial"/>
                <a:cs typeface="Arial"/>
                <a:sym typeface="Arial"/>
              </a:defRPr>
            </a:lvl8pPr>
            <a:lvl9pPr indent="0" lvl="8" marL="0" marR="0" rtl="0" algn="ctr">
              <a:spcBef>
                <a:spcPts val="0"/>
              </a:spcBef>
              <a:buNone/>
              <a:defRPr b="0" i="0" sz="1200" u="none" cap="none" strike="noStrike">
                <a:solidFill>
                  <a:srgbClr val="00274C"/>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pic>
        <p:nvPicPr>
          <p:cNvPr id="58" name="Google Shape;58;p13"/>
          <p:cNvPicPr preferRelativeResize="0"/>
          <p:nvPr/>
        </p:nvPicPr>
        <p:blipFill rotWithShape="1">
          <a:blip r:embed="rId1">
            <a:alphaModFix/>
          </a:blip>
          <a:srcRect b="0" l="0" r="0" t="0"/>
          <a:stretch/>
        </p:blipFill>
        <p:spPr>
          <a:xfrm>
            <a:off x="6846849" y="4603368"/>
            <a:ext cx="1379963" cy="30186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comments" Target="../comments/commen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ctrTitle"/>
          </p:nvPr>
        </p:nvSpPr>
        <p:spPr>
          <a:xfrm>
            <a:off x="1626590" y="1597819"/>
            <a:ext cx="6831609" cy="221202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FDB515"/>
              </a:buClr>
              <a:buSzPts val="4400"/>
              <a:buFont typeface="Arial"/>
              <a:buNone/>
            </a:pPr>
            <a:r>
              <a:rPr lang="en"/>
              <a:t>Drugs of Abuse</a:t>
            </a:r>
            <a:endParaRPr/>
          </a:p>
        </p:txBody>
      </p:sp>
      <p:sp>
        <p:nvSpPr>
          <p:cNvPr id="123" name="Google Shape;123;p23"/>
          <p:cNvSpPr txBox="1"/>
          <p:nvPr>
            <p:ph idx="1" type="subTitle"/>
          </p:nvPr>
        </p:nvSpPr>
        <p:spPr>
          <a:xfrm>
            <a:off x="2312389" y="4035293"/>
            <a:ext cx="6145810" cy="451166"/>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545454"/>
              </a:buClr>
              <a:buSzPts val="3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457200" y="292720"/>
            <a:ext cx="8229600" cy="79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Initial Investigations</a:t>
            </a:r>
            <a:endParaRPr/>
          </a:p>
        </p:txBody>
      </p:sp>
      <p:sp>
        <p:nvSpPr>
          <p:cNvPr id="180" name="Google Shape;180;p32"/>
          <p:cNvSpPr txBox="1"/>
          <p:nvPr>
            <p:ph idx="1" type="body"/>
          </p:nvPr>
        </p:nvSpPr>
        <p:spPr>
          <a:xfrm>
            <a:off x="457200" y="1127916"/>
            <a:ext cx="8229600" cy="3268200"/>
          </a:xfrm>
          <a:prstGeom prst="rect">
            <a:avLst/>
          </a:prstGeom>
        </p:spPr>
        <p:txBody>
          <a:bodyPr anchorCtr="0" anchor="t" bIns="45700" lIns="91425" spcFirstLastPara="1" rIns="91425" wrap="square" tIns="45700">
            <a:noAutofit/>
          </a:bodyPr>
          <a:lstStyle/>
          <a:p>
            <a:pPr indent="-381000" lvl="0" marL="457200" rtl="0" algn="l">
              <a:spcBef>
                <a:spcPts val="560"/>
              </a:spcBef>
              <a:spcAft>
                <a:spcPts val="0"/>
              </a:spcAft>
              <a:buSzPts val="2400"/>
              <a:buChar char="-"/>
            </a:pPr>
            <a:r>
              <a:rPr lang="en" sz="2400"/>
              <a:t>Given l</a:t>
            </a:r>
            <a:r>
              <a:rPr lang="en" sz="2400"/>
              <a:t>ack of word embeddings across time...</a:t>
            </a:r>
            <a:endParaRPr sz="2400"/>
          </a:p>
          <a:p>
            <a:pPr indent="-381000" lvl="0" marL="457200" rtl="0" algn="l">
              <a:spcBef>
                <a:spcPts val="0"/>
              </a:spcBef>
              <a:spcAft>
                <a:spcPts val="0"/>
              </a:spcAft>
              <a:buSzPts val="2400"/>
              <a:buChar char="-"/>
            </a:pPr>
            <a:r>
              <a:rPr lang="en" sz="2400"/>
              <a:t>How is semantic </a:t>
            </a:r>
            <a:r>
              <a:rPr lang="en" sz="2400"/>
              <a:t>similarity to a list of words related to “level of abuse”?</a:t>
            </a:r>
            <a:endParaRPr sz="2400"/>
          </a:p>
          <a:p>
            <a:pPr indent="-381000" lvl="1" marL="914400" rtl="0" algn="l">
              <a:spcBef>
                <a:spcPts val="0"/>
              </a:spcBef>
              <a:spcAft>
                <a:spcPts val="0"/>
              </a:spcAft>
              <a:buSzPts val="2400"/>
              <a:buChar char="-"/>
            </a:pPr>
            <a:r>
              <a:rPr lang="en"/>
              <a:t>“Level of abuse” in terms of</a:t>
            </a:r>
            <a:endParaRPr sz="2400"/>
          </a:p>
          <a:p>
            <a:pPr indent="-342900" lvl="2" marL="1371600" rtl="0" algn="l">
              <a:spcBef>
                <a:spcPts val="0"/>
              </a:spcBef>
              <a:spcAft>
                <a:spcPts val="0"/>
              </a:spcAft>
              <a:buSzPts val="1800"/>
              <a:buChar char="-"/>
            </a:pPr>
            <a:r>
              <a:rPr lang="en" sz="1800"/>
              <a:t>Drug popularity (eg. monthly users)</a:t>
            </a:r>
            <a:endParaRPr sz="1800"/>
          </a:p>
          <a:p>
            <a:pPr indent="-342900" lvl="2" marL="1371600" rtl="0" algn="l">
              <a:spcBef>
                <a:spcPts val="0"/>
              </a:spcBef>
              <a:spcAft>
                <a:spcPts val="0"/>
              </a:spcAft>
              <a:buSzPts val="1800"/>
              <a:buChar char="-"/>
            </a:pPr>
            <a:r>
              <a:rPr lang="en" sz="1800"/>
              <a:t>DSM criteria (eg. Schedule VI)</a:t>
            </a:r>
            <a:endParaRPr sz="1800"/>
          </a:p>
          <a:p>
            <a:pPr indent="-342900" lvl="2" marL="1371600" rtl="0" algn="l">
              <a:spcBef>
                <a:spcPts val="0"/>
              </a:spcBef>
              <a:spcAft>
                <a:spcPts val="0"/>
              </a:spcAft>
              <a:buSzPts val="1800"/>
              <a:buChar char="-"/>
            </a:pPr>
            <a:r>
              <a:rPr lang="en" sz="1800"/>
              <a:t>Category (eg. stimulants)</a:t>
            </a:r>
            <a:endParaRPr sz="1800"/>
          </a:p>
          <a:p>
            <a:pPr indent="-342900" lvl="2" marL="1371600" rtl="0" algn="l">
              <a:spcBef>
                <a:spcPts val="0"/>
              </a:spcBef>
              <a:spcAft>
                <a:spcPts val="0"/>
              </a:spcAft>
              <a:buSzPts val="1800"/>
              <a:buChar char="-"/>
            </a:pPr>
            <a:r>
              <a:rPr lang="en" sz="1800"/>
              <a:t>Meng et. al.</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3"/>
          <p:cNvPicPr preferRelativeResize="0"/>
          <p:nvPr/>
        </p:nvPicPr>
        <p:blipFill>
          <a:blip r:embed="rId3">
            <a:alphaModFix/>
          </a:blip>
          <a:stretch>
            <a:fillRect/>
          </a:stretch>
        </p:blipFill>
        <p:spPr>
          <a:xfrm>
            <a:off x="2114275" y="1037725"/>
            <a:ext cx="4827950" cy="3314000"/>
          </a:xfrm>
          <a:prstGeom prst="rect">
            <a:avLst/>
          </a:prstGeom>
          <a:noFill/>
          <a:ln>
            <a:noFill/>
          </a:ln>
        </p:spPr>
      </p:pic>
      <p:sp>
        <p:nvSpPr>
          <p:cNvPr id="186" name="Google Shape;186;p33"/>
          <p:cNvSpPr txBox="1"/>
          <p:nvPr>
            <p:ph type="title"/>
          </p:nvPr>
        </p:nvSpPr>
        <p:spPr>
          <a:xfrm>
            <a:off x="457200" y="292720"/>
            <a:ext cx="8229600" cy="79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Initial Investigations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457200" y="292720"/>
            <a:ext cx="8229600" cy="79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Questions</a:t>
            </a:r>
            <a:endParaRPr/>
          </a:p>
        </p:txBody>
      </p:sp>
      <p:sp>
        <p:nvSpPr>
          <p:cNvPr id="192" name="Google Shape;192;p34"/>
          <p:cNvSpPr txBox="1"/>
          <p:nvPr>
            <p:ph idx="1" type="body"/>
          </p:nvPr>
        </p:nvSpPr>
        <p:spPr>
          <a:xfrm>
            <a:off x="457200" y="1127916"/>
            <a:ext cx="8229600" cy="32682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
              <a:t>What drugs would you have wished to predict the popularity of?</a:t>
            </a:r>
            <a:endParaRPr/>
          </a:p>
          <a:p>
            <a:pPr indent="0" lvl="0" marL="0" rtl="0" algn="l">
              <a:spcBef>
                <a:spcPts val="560"/>
              </a:spcBef>
              <a:spcAft>
                <a:spcPts val="0"/>
              </a:spcAft>
              <a:buNone/>
            </a:pPr>
            <a:r>
              <a:rPr lang="en"/>
              <a:t>Do we want to keep “garbage words”?</a:t>
            </a:r>
            <a:endParaRPr/>
          </a:p>
          <a:p>
            <a:pPr indent="0" lvl="0" marL="0" rtl="0" algn="l">
              <a:spcBef>
                <a:spcPts val="560"/>
              </a:spcBef>
              <a:spcAft>
                <a:spcPts val="0"/>
              </a:spcAft>
              <a:buNone/>
            </a:pPr>
            <a:r>
              <a:t/>
            </a:r>
            <a:endParaRPr/>
          </a:p>
        </p:txBody>
      </p:sp>
      <p:pic>
        <p:nvPicPr>
          <p:cNvPr id="193" name="Google Shape;193;p34"/>
          <p:cNvPicPr preferRelativeResize="0"/>
          <p:nvPr/>
        </p:nvPicPr>
        <p:blipFill>
          <a:blip r:embed="rId3">
            <a:alphaModFix/>
          </a:blip>
          <a:stretch>
            <a:fillRect/>
          </a:stretch>
        </p:blipFill>
        <p:spPr>
          <a:xfrm>
            <a:off x="519785" y="2571748"/>
            <a:ext cx="7258683" cy="1824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457200" y="292720"/>
            <a:ext cx="8229600" cy="79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400"/>
              <a:t>Next steps-Finding Leading Indicators for Drug Popularity</a:t>
            </a:r>
            <a:endParaRPr sz="2400"/>
          </a:p>
        </p:txBody>
      </p:sp>
      <p:sp>
        <p:nvSpPr>
          <p:cNvPr id="199" name="Google Shape;199;p35"/>
          <p:cNvSpPr txBox="1"/>
          <p:nvPr>
            <p:ph idx="1" type="body"/>
          </p:nvPr>
        </p:nvSpPr>
        <p:spPr>
          <a:xfrm>
            <a:off x="457200" y="1127916"/>
            <a:ext cx="8229600" cy="3268200"/>
          </a:xfrm>
          <a:prstGeom prst="rect">
            <a:avLst/>
          </a:prstGeom>
        </p:spPr>
        <p:txBody>
          <a:bodyPr anchorCtr="0" anchor="t" bIns="45700" lIns="91425" spcFirstLastPara="1" rIns="91425" wrap="square" tIns="45700">
            <a:noAutofit/>
          </a:bodyPr>
          <a:lstStyle/>
          <a:p>
            <a:pPr indent="-381000" lvl="0" marL="457200" rtl="0" algn="l">
              <a:spcBef>
                <a:spcPts val="560"/>
              </a:spcBef>
              <a:spcAft>
                <a:spcPts val="0"/>
              </a:spcAft>
              <a:buSzPts val="2400"/>
              <a:buChar char="❖"/>
            </a:pPr>
            <a:r>
              <a:rPr lang="en" sz="2400"/>
              <a:t>Train data that is timestamped</a:t>
            </a:r>
            <a:endParaRPr sz="2400"/>
          </a:p>
          <a:p>
            <a:pPr indent="-381000" lvl="1" marL="914400" rtl="0" algn="l">
              <a:spcBef>
                <a:spcPts val="0"/>
              </a:spcBef>
              <a:spcAft>
                <a:spcPts val="0"/>
              </a:spcAft>
              <a:buSzPts val="2400"/>
              <a:buChar char="➢"/>
            </a:pPr>
            <a:r>
              <a:rPr lang="en"/>
              <a:t>Reddit data</a:t>
            </a:r>
            <a:endParaRPr/>
          </a:p>
          <a:p>
            <a:pPr indent="-381000" lvl="1" marL="914400" rtl="0" algn="l">
              <a:spcBef>
                <a:spcPts val="0"/>
              </a:spcBef>
              <a:spcAft>
                <a:spcPts val="0"/>
              </a:spcAft>
              <a:buSzPts val="2400"/>
              <a:buChar char="➢"/>
            </a:pPr>
            <a:r>
              <a:rPr lang="en"/>
              <a:t>GloVe, Haas computing cluster</a:t>
            </a:r>
            <a:endParaRPr/>
          </a:p>
          <a:p>
            <a:pPr indent="-381000" lvl="0" marL="457200" rtl="0" algn="l">
              <a:spcBef>
                <a:spcPts val="0"/>
              </a:spcBef>
              <a:spcAft>
                <a:spcPts val="0"/>
              </a:spcAft>
              <a:buSzPts val="2400"/>
              <a:buChar char="❖"/>
            </a:pPr>
            <a:r>
              <a:rPr lang="en" sz="2400"/>
              <a:t>Correlate with drug popularity data from SAMHSA</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457200" y="292720"/>
            <a:ext cx="8229600" cy="79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400"/>
              <a:t>Next steps-Identify new and upcoming drugs</a:t>
            </a:r>
            <a:endParaRPr sz="2400"/>
          </a:p>
        </p:txBody>
      </p:sp>
      <p:sp>
        <p:nvSpPr>
          <p:cNvPr id="205" name="Google Shape;205;p36"/>
          <p:cNvSpPr txBox="1"/>
          <p:nvPr>
            <p:ph idx="1" type="body"/>
          </p:nvPr>
        </p:nvSpPr>
        <p:spPr>
          <a:xfrm>
            <a:off x="457200" y="1127916"/>
            <a:ext cx="8229600" cy="32682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 sz="2400"/>
              <a:t>Use word embeddings to identify if a word is a drug(ie juul, bath salts, prescription </a:t>
            </a:r>
            <a:r>
              <a:rPr lang="en" sz="2400"/>
              <a:t>opioids</a:t>
            </a:r>
            <a:r>
              <a:rPr lang="en" sz="2400"/>
              <a:t>)</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457200" y="292720"/>
            <a:ext cx="8229600" cy="79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400"/>
              <a:t>Next steps-Predicting which drugs will be popular</a:t>
            </a:r>
            <a:endParaRPr sz="2400"/>
          </a:p>
        </p:txBody>
      </p:sp>
      <p:sp>
        <p:nvSpPr>
          <p:cNvPr id="211" name="Google Shape;211;p37"/>
          <p:cNvSpPr txBox="1"/>
          <p:nvPr>
            <p:ph idx="1" type="body"/>
          </p:nvPr>
        </p:nvSpPr>
        <p:spPr>
          <a:xfrm>
            <a:off x="457200" y="1127916"/>
            <a:ext cx="8229600" cy="32682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 sz="2400"/>
              <a:t>Use leading indicators on new drugs to see which ones will be most popular in the future</a:t>
            </a:r>
            <a:endParaRPr sz="2400"/>
          </a:p>
          <a:p>
            <a:pPr indent="0" lvl="0" marL="0" rtl="0" algn="l">
              <a:spcBef>
                <a:spcPts val="560"/>
              </a:spcBef>
              <a:spcAft>
                <a:spcPts val="0"/>
              </a:spcAft>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457200" y="292720"/>
            <a:ext cx="8229600" cy="79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Other</a:t>
            </a:r>
            <a:endParaRPr/>
          </a:p>
        </p:txBody>
      </p:sp>
      <p:sp>
        <p:nvSpPr>
          <p:cNvPr id="217" name="Google Shape;217;p38"/>
          <p:cNvSpPr txBox="1"/>
          <p:nvPr>
            <p:ph idx="1" type="body"/>
          </p:nvPr>
        </p:nvSpPr>
        <p:spPr>
          <a:xfrm>
            <a:off x="457200" y="1127916"/>
            <a:ext cx="8229600" cy="3268200"/>
          </a:xfrm>
          <a:prstGeom prst="rect">
            <a:avLst/>
          </a:prstGeom>
        </p:spPr>
        <p:txBody>
          <a:bodyPr anchorCtr="0" anchor="t" bIns="45700" lIns="91425" spcFirstLastPara="1" rIns="91425" wrap="square" tIns="45700">
            <a:noAutofit/>
          </a:bodyPr>
          <a:lstStyle/>
          <a:p>
            <a:pPr indent="-406400" lvl="0" marL="457200" rtl="0" algn="l">
              <a:spcBef>
                <a:spcPts val="560"/>
              </a:spcBef>
              <a:spcAft>
                <a:spcPts val="0"/>
              </a:spcAft>
              <a:buSzPts val="2800"/>
              <a:buChar char="❖"/>
            </a:pPr>
            <a:r>
              <a:rPr lang="en"/>
              <a:t>This technique could also be applied to other market segments besides drugs</a:t>
            </a:r>
            <a:endParaRPr/>
          </a:p>
          <a:p>
            <a:pPr indent="-381000" lvl="1" marL="914400" rtl="0" algn="l">
              <a:spcBef>
                <a:spcPts val="0"/>
              </a:spcBef>
              <a:spcAft>
                <a:spcPts val="0"/>
              </a:spcAft>
              <a:buSzPts val="2400"/>
              <a:buChar char="➢"/>
            </a:pPr>
            <a:r>
              <a:rPr lang="en"/>
              <a:t>Ie which diet will be the most popular in the future</a:t>
            </a:r>
            <a:endParaRPr/>
          </a:p>
          <a:p>
            <a:pPr indent="-381000" lvl="1" marL="914400" rtl="0" algn="l">
              <a:spcBef>
                <a:spcPts val="0"/>
              </a:spcBef>
              <a:spcAft>
                <a:spcPts val="0"/>
              </a:spcAft>
              <a:buSzPts val="2400"/>
              <a:buChar char="➢"/>
            </a:pPr>
            <a:r>
              <a:rPr lang="en"/>
              <a:t>Ie what clothing style will be “in style”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457200" y="292720"/>
            <a:ext cx="8229600" cy="79559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274C"/>
              </a:buClr>
              <a:buSzPts val="3800"/>
              <a:buFont typeface="Arial"/>
              <a:buNone/>
            </a:pPr>
            <a:r>
              <a:rPr lang="en"/>
              <a:t>Question</a:t>
            </a:r>
            <a:endParaRPr/>
          </a:p>
        </p:txBody>
      </p:sp>
      <p:sp>
        <p:nvSpPr>
          <p:cNvPr id="129" name="Google Shape;129;p24"/>
          <p:cNvSpPr txBox="1"/>
          <p:nvPr>
            <p:ph idx="1" type="body"/>
          </p:nvPr>
        </p:nvSpPr>
        <p:spPr>
          <a:xfrm>
            <a:off x="457200" y="1203108"/>
            <a:ext cx="8229600" cy="3193046"/>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None/>
            </a:pPr>
            <a:r>
              <a:rPr lang="en"/>
              <a:t>How do we know which recreational drug is going to be popular in the future?</a:t>
            </a:r>
            <a:endParaRPr/>
          </a:p>
          <a:p>
            <a:pPr indent="-406400" lvl="0" marL="457200" rtl="0" algn="l">
              <a:spcBef>
                <a:spcPts val="560"/>
              </a:spcBef>
              <a:spcAft>
                <a:spcPts val="0"/>
              </a:spcAft>
              <a:buSzPts val="2800"/>
              <a:buChar char="-"/>
            </a:pPr>
            <a:r>
              <a:rPr lang="en"/>
              <a:t>Use word embeddings to correlate past drug popularity with public sentiments about the drugs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457200" y="292720"/>
            <a:ext cx="8229600" cy="79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Leading Indicators</a:t>
            </a:r>
            <a:endParaRPr/>
          </a:p>
        </p:txBody>
      </p:sp>
      <p:sp>
        <p:nvSpPr>
          <p:cNvPr id="135" name="Google Shape;135;p25"/>
          <p:cNvSpPr txBox="1"/>
          <p:nvPr>
            <p:ph idx="1" type="body"/>
          </p:nvPr>
        </p:nvSpPr>
        <p:spPr>
          <a:xfrm>
            <a:off x="457200" y="1127916"/>
            <a:ext cx="8229600" cy="32682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t/>
            </a:r>
            <a:endParaRPr/>
          </a:p>
        </p:txBody>
      </p:sp>
      <p:pic>
        <p:nvPicPr>
          <p:cNvPr id="136" name="Google Shape;136;p25"/>
          <p:cNvPicPr preferRelativeResize="0"/>
          <p:nvPr/>
        </p:nvPicPr>
        <p:blipFill>
          <a:blip r:embed="rId3">
            <a:alphaModFix/>
          </a:blip>
          <a:stretch>
            <a:fillRect/>
          </a:stretch>
        </p:blipFill>
        <p:spPr>
          <a:xfrm>
            <a:off x="1406687" y="1127925"/>
            <a:ext cx="6330629" cy="326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457200" y="292720"/>
            <a:ext cx="8229600" cy="79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Possible Indicators for Popularity</a:t>
            </a:r>
            <a:endParaRPr/>
          </a:p>
        </p:txBody>
      </p:sp>
      <p:sp>
        <p:nvSpPr>
          <p:cNvPr id="142" name="Google Shape;142;p26"/>
          <p:cNvSpPr txBox="1"/>
          <p:nvPr>
            <p:ph idx="1" type="body"/>
          </p:nvPr>
        </p:nvSpPr>
        <p:spPr>
          <a:xfrm>
            <a:off x="457200" y="1127916"/>
            <a:ext cx="8229600" cy="3268200"/>
          </a:xfrm>
          <a:prstGeom prst="rect">
            <a:avLst/>
          </a:prstGeom>
        </p:spPr>
        <p:txBody>
          <a:bodyPr anchorCtr="0" anchor="t" bIns="45700" lIns="91425" spcFirstLastPara="1" rIns="91425" wrap="square" tIns="45700">
            <a:noAutofit/>
          </a:bodyPr>
          <a:lstStyle/>
          <a:p>
            <a:pPr indent="-406400" lvl="0" marL="457200" rtl="0" algn="l">
              <a:spcBef>
                <a:spcPts val="560"/>
              </a:spcBef>
              <a:spcAft>
                <a:spcPts val="0"/>
              </a:spcAft>
              <a:buSzPts val="2800"/>
              <a:buChar char="-"/>
            </a:pPr>
            <a:r>
              <a:rPr lang="en"/>
              <a:t>Semantic similarity to a list of words (ie lit, cool, sell, etc.)</a:t>
            </a:r>
            <a:endParaRPr/>
          </a:p>
          <a:p>
            <a:pPr indent="-406400" lvl="0" marL="457200" rtl="0" algn="l">
              <a:spcBef>
                <a:spcPts val="0"/>
              </a:spcBef>
              <a:spcAft>
                <a:spcPts val="0"/>
              </a:spcAft>
              <a:buSzPts val="2800"/>
              <a:buChar char="-"/>
            </a:pPr>
            <a:r>
              <a:rPr lang="en"/>
              <a:t>Specific linear combination of semantic features derived from word embeddings</a:t>
            </a:r>
            <a:endParaRPr/>
          </a:p>
          <a:p>
            <a:pPr indent="-406400" lvl="0" marL="457200" rtl="0" algn="l">
              <a:spcBef>
                <a:spcPts val="0"/>
              </a:spcBef>
              <a:spcAft>
                <a:spcPts val="0"/>
              </a:spcAft>
              <a:buSzPts val="2800"/>
              <a:buChar char="-"/>
            </a:pPr>
            <a:r>
              <a:rPr lang="en"/>
              <a:t>Principal component (similar to Wenhan’s initial experiment)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457200" y="292720"/>
            <a:ext cx="8229600" cy="79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List of Drugs</a:t>
            </a:r>
            <a:endParaRPr/>
          </a:p>
        </p:txBody>
      </p:sp>
      <p:sp>
        <p:nvSpPr>
          <p:cNvPr id="148" name="Google Shape;148;p27"/>
          <p:cNvSpPr txBox="1"/>
          <p:nvPr>
            <p:ph idx="1" type="body"/>
          </p:nvPr>
        </p:nvSpPr>
        <p:spPr>
          <a:xfrm>
            <a:off x="533400" y="1051716"/>
            <a:ext cx="8229600" cy="3268200"/>
          </a:xfrm>
          <a:prstGeom prst="rect">
            <a:avLst/>
          </a:prstGeom>
        </p:spPr>
        <p:txBody>
          <a:bodyPr anchorCtr="0" anchor="t" bIns="45700" lIns="91425" spcFirstLastPara="1" rIns="91425" wrap="square" tIns="45700">
            <a:noAutofit/>
          </a:bodyPr>
          <a:lstStyle/>
          <a:p>
            <a:pPr indent="-406400" lvl="0" marL="457200" rtl="0" algn="l">
              <a:spcBef>
                <a:spcPts val="560"/>
              </a:spcBef>
              <a:spcAft>
                <a:spcPts val="0"/>
              </a:spcAft>
              <a:buSzPts val="2800"/>
              <a:buChar char="❖"/>
            </a:pPr>
            <a:r>
              <a:rPr lang="en"/>
              <a:t>Created from </a:t>
            </a:r>
            <a:r>
              <a:rPr lang="en"/>
              <a:t>Substance Abuse and Mental Health Services Administration(SAMHSA)</a:t>
            </a:r>
            <a:endParaRPr/>
          </a:p>
          <a:p>
            <a:pPr indent="-381000" lvl="1" marL="914400" rtl="0" algn="l">
              <a:spcBef>
                <a:spcPts val="0"/>
              </a:spcBef>
              <a:spcAft>
                <a:spcPts val="0"/>
              </a:spcAft>
              <a:buSzPts val="2400"/>
              <a:buChar char="➢"/>
            </a:pPr>
            <a:r>
              <a:rPr lang="en"/>
              <a:t>- U.S. Department of Health and Human Services</a:t>
            </a:r>
            <a:endParaRPr/>
          </a:p>
          <a:p>
            <a:pPr indent="-406400" lvl="0" marL="457200" rtl="0" algn="l">
              <a:spcBef>
                <a:spcPts val="0"/>
              </a:spcBef>
              <a:spcAft>
                <a:spcPts val="0"/>
              </a:spcAft>
              <a:buSzPts val="2800"/>
              <a:buChar char="❖"/>
            </a:pPr>
            <a:r>
              <a:rPr lang="en"/>
              <a:t>Marijuana, Cocaine, Crack, Heroin, Hallucinogens, LSD, PCP, Ecstasy, Inhalants, Methamphetamine, Stimulants, Tranquilizers, Sedatives, Benzodiazepines, Opioids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457200" y="292720"/>
            <a:ext cx="8229600" cy="79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Popularity Data</a:t>
            </a:r>
            <a:endParaRPr/>
          </a:p>
        </p:txBody>
      </p:sp>
      <p:sp>
        <p:nvSpPr>
          <p:cNvPr id="154" name="Google Shape;154;p28"/>
          <p:cNvSpPr txBox="1"/>
          <p:nvPr>
            <p:ph idx="1" type="body"/>
          </p:nvPr>
        </p:nvSpPr>
        <p:spPr>
          <a:xfrm>
            <a:off x="457200" y="1127916"/>
            <a:ext cx="8229600" cy="32682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t/>
            </a:r>
            <a:endParaRPr/>
          </a:p>
        </p:txBody>
      </p:sp>
      <p:pic>
        <p:nvPicPr>
          <p:cNvPr id="155" name="Google Shape;155;p28"/>
          <p:cNvPicPr preferRelativeResize="0"/>
          <p:nvPr/>
        </p:nvPicPr>
        <p:blipFill>
          <a:blip r:embed="rId3">
            <a:alphaModFix/>
          </a:blip>
          <a:stretch>
            <a:fillRect/>
          </a:stretch>
        </p:blipFill>
        <p:spPr>
          <a:xfrm>
            <a:off x="3" y="952428"/>
            <a:ext cx="5731600" cy="3443700"/>
          </a:xfrm>
          <a:prstGeom prst="rect">
            <a:avLst/>
          </a:prstGeom>
          <a:noFill/>
          <a:ln>
            <a:noFill/>
          </a:ln>
        </p:spPr>
      </p:pic>
      <p:pic>
        <p:nvPicPr>
          <p:cNvPr id="156" name="Google Shape;156;p28"/>
          <p:cNvPicPr preferRelativeResize="0"/>
          <p:nvPr/>
        </p:nvPicPr>
        <p:blipFill>
          <a:blip r:embed="rId4">
            <a:alphaModFix/>
          </a:blip>
          <a:stretch>
            <a:fillRect/>
          </a:stretch>
        </p:blipFill>
        <p:spPr>
          <a:xfrm>
            <a:off x="5731600" y="1302563"/>
            <a:ext cx="3412399" cy="30935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457200" y="292720"/>
            <a:ext cx="8229600" cy="79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Embeddings</a:t>
            </a:r>
            <a:endParaRPr/>
          </a:p>
        </p:txBody>
      </p:sp>
      <p:sp>
        <p:nvSpPr>
          <p:cNvPr id="162" name="Google Shape;162;p29"/>
          <p:cNvSpPr txBox="1"/>
          <p:nvPr>
            <p:ph idx="1" type="body"/>
          </p:nvPr>
        </p:nvSpPr>
        <p:spPr>
          <a:xfrm>
            <a:off x="457200" y="1127916"/>
            <a:ext cx="8229600" cy="3268200"/>
          </a:xfrm>
          <a:prstGeom prst="rect">
            <a:avLst/>
          </a:prstGeom>
        </p:spPr>
        <p:txBody>
          <a:bodyPr anchorCtr="0" anchor="t" bIns="45700" lIns="91425" spcFirstLastPara="1" rIns="91425" wrap="square" tIns="45700">
            <a:noAutofit/>
          </a:bodyPr>
          <a:lstStyle/>
          <a:p>
            <a:pPr indent="-406400" lvl="0" marL="457200" rtl="0" algn="l">
              <a:spcBef>
                <a:spcPts val="560"/>
              </a:spcBef>
              <a:spcAft>
                <a:spcPts val="0"/>
              </a:spcAft>
              <a:buSzPts val="2800"/>
              <a:buChar char="-"/>
            </a:pPr>
            <a:r>
              <a:rPr lang="en"/>
              <a:t>Reddit</a:t>
            </a:r>
            <a:endParaRPr/>
          </a:p>
          <a:p>
            <a:pPr indent="-406400" lvl="0" marL="457200" rtl="0" algn="l">
              <a:spcBef>
                <a:spcPts val="0"/>
              </a:spcBef>
              <a:spcAft>
                <a:spcPts val="0"/>
              </a:spcAft>
              <a:buSzPts val="2800"/>
              <a:buChar char="-"/>
            </a:pPr>
            <a:r>
              <a:rPr lang="en"/>
              <a:t>Twitter</a:t>
            </a:r>
            <a:endParaRPr/>
          </a:p>
          <a:p>
            <a:pPr indent="-406400" lvl="0" marL="457200" rtl="0" algn="l">
              <a:spcBef>
                <a:spcPts val="0"/>
              </a:spcBef>
              <a:spcAft>
                <a:spcPts val="0"/>
              </a:spcAft>
              <a:buSzPts val="2800"/>
              <a:buChar char="-"/>
            </a:pPr>
            <a:r>
              <a:rPr lang="en"/>
              <a:t>Wikipedia</a:t>
            </a:r>
            <a:endParaRPr/>
          </a:p>
          <a:p>
            <a:pPr indent="-406400" lvl="0" marL="457200" rtl="0" algn="l">
              <a:spcBef>
                <a:spcPts val="0"/>
              </a:spcBef>
              <a:spcAft>
                <a:spcPts val="0"/>
              </a:spcAft>
              <a:buSzPts val="2800"/>
              <a:buChar char="-"/>
            </a:pPr>
            <a:r>
              <a:rPr lang="en"/>
              <a:t>Gensim (includes Twitter, Wikipedia, training implementation)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457200" y="292720"/>
            <a:ext cx="8229600" cy="79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Twitter(word2vec)</a:t>
            </a:r>
            <a:endParaRPr/>
          </a:p>
        </p:txBody>
      </p:sp>
      <p:sp>
        <p:nvSpPr>
          <p:cNvPr id="168" name="Google Shape;168;p30"/>
          <p:cNvSpPr txBox="1"/>
          <p:nvPr>
            <p:ph idx="1" type="body"/>
          </p:nvPr>
        </p:nvSpPr>
        <p:spPr>
          <a:xfrm>
            <a:off x="457200" y="1127916"/>
            <a:ext cx="8229600" cy="3268200"/>
          </a:xfrm>
          <a:prstGeom prst="rect">
            <a:avLst/>
          </a:prstGeom>
        </p:spPr>
        <p:txBody>
          <a:bodyPr anchorCtr="0" anchor="t" bIns="45700" lIns="91425" spcFirstLastPara="1" rIns="91425" wrap="square" tIns="45700">
            <a:noAutofit/>
          </a:bodyPr>
          <a:lstStyle/>
          <a:p>
            <a:pPr indent="-406400" lvl="0" marL="457200" rtl="0" algn="l">
              <a:spcBef>
                <a:spcPts val="560"/>
              </a:spcBef>
              <a:spcAft>
                <a:spcPts val="0"/>
              </a:spcAft>
              <a:buSzPts val="2800"/>
              <a:buChar char="-"/>
            </a:pPr>
            <a:r>
              <a:rPr lang="en"/>
              <a:t>Number of Words: 400 Million Tweets</a:t>
            </a:r>
            <a:endParaRPr/>
          </a:p>
          <a:p>
            <a:pPr indent="-406400" lvl="0" marL="457200" rtl="0" algn="l">
              <a:spcBef>
                <a:spcPts val="0"/>
              </a:spcBef>
              <a:spcAft>
                <a:spcPts val="0"/>
              </a:spcAft>
              <a:buSzPts val="2800"/>
              <a:buChar char="-"/>
            </a:pPr>
            <a:r>
              <a:rPr lang="en"/>
              <a:t>Size: 4.89GB</a:t>
            </a:r>
            <a:endParaRPr/>
          </a:p>
          <a:p>
            <a:pPr indent="-406400" lvl="0" marL="457200" rtl="0" algn="l">
              <a:spcBef>
                <a:spcPts val="0"/>
              </a:spcBef>
              <a:spcAft>
                <a:spcPts val="0"/>
              </a:spcAft>
              <a:buSzPts val="2800"/>
              <a:buChar char="-"/>
            </a:pPr>
            <a:r>
              <a:rPr lang="en"/>
              <a:t>Date March 2013 - March 2014</a:t>
            </a:r>
            <a:endParaRPr/>
          </a:p>
          <a:p>
            <a:pPr indent="-406400" lvl="0" marL="457200" rtl="0" algn="l">
              <a:spcBef>
                <a:spcPts val="0"/>
              </a:spcBef>
              <a:spcAft>
                <a:spcPts val="0"/>
              </a:spcAft>
              <a:buSzPts val="2800"/>
              <a:buChar char="-"/>
            </a:pPr>
            <a:r>
              <a:rPr lang="en"/>
              <a:t>Method: word2vec</a:t>
            </a:r>
            <a:endParaRPr/>
          </a:p>
          <a:p>
            <a:pPr indent="-406400" lvl="0" marL="457200" rtl="0" algn="l">
              <a:spcBef>
                <a:spcPts val="0"/>
              </a:spcBef>
              <a:spcAft>
                <a:spcPts val="0"/>
              </a:spcAft>
              <a:buSzPts val="2800"/>
              <a:buChar char="-"/>
            </a:pPr>
            <a:r>
              <a:rPr lang="en"/>
              <a:t>Are all Drugs Present: Yes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457200" y="292720"/>
            <a:ext cx="8229600" cy="795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Reddit Comment Data</a:t>
            </a:r>
            <a:endParaRPr/>
          </a:p>
        </p:txBody>
      </p:sp>
      <p:sp>
        <p:nvSpPr>
          <p:cNvPr id="174" name="Google Shape;174;p31"/>
          <p:cNvSpPr txBox="1"/>
          <p:nvPr>
            <p:ph idx="1" type="body"/>
          </p:nvPr>
        </p:nvSpPr>
        <p:spPr>
          <a:xfrm>
            <a:off x="457200" y="1127916"/>
            <a:ext cx="8229600" cy="3268200"/>
          </a:xfrm>
          <a:prstGeom prst="rect">
            <a:avLst/>
          </a:prstGeom>
        </p:spPr>
        <p:txBody>
          <a:bodyPr anchorCtr="0" anchor="t" bIns="45700" lIns="91425" spcFirstLastPara="1" rIns="91425" wrap="square" tIns="45700">
            <a:noAutofit/>
          </a:bodyPr>
          <a:lstStyle/>
          <a:p>
            <a:pPr indent="-406400" lvl="0" marL="457200" rtl="0" algn="l">
              <a:spcBef>
                <a:spcPts val="560"/>
              </a:spcBef>
              <a:spcAft>
                <a:spcPts val="0"/>
              </a:spcAft>
              <a:buSzPts val="2800"/>
              <a:buChar char="-"/>
            </a:pPr>
            <a:r>
              <a:rPr lang="en"/>
              <a:t>Number of Words: 1.7 billion comments</a:t>
            </a:r>
            <a:endParaRPr/>
          </a:p>
          <a:p>
            <a:pPr indent="-406400" lvl="0" marL="457200" rtl="0" algn="l">
              <a:spcBef>
                <a:spcPts val="0"/>
              </a:spcBef>
              <a:spcAft>
                <a:spcPts val="0"/>
              </a:spcAft>
              <a:buSzPts val="2800"/>
              <a:buChar char="-"/>
            </a:pPr>
            <a:r>
              <a:rPr lang="en"/>
              <a:t>Size: 250GB compressed, 1TB uncompressed</a:t>
            </a:r>
            <a:endParaRPr/>
          </a:p>
          <a:p>
            <a:pPr indent="-406400" lvl="0" marL="457200" rtl="0" algn="l">
              <a:spcBef>
                <a:spcPts val="0"/>
              </a:spcBef>
              <a:spcAft>
                <a:spcPts val="0"/>
              </a:spcAft>
              <a:buSzPts val="2800"/>
              <a:buChar char="-"/>
            </a:pPr>
            <a:r>
              <a:rPr lang="en"/>
              <a:t>Date March 2005 - March 2015</a:t>
            </a:r>
            <a:endParaRPr/>
          </a:p>
          <a:p>
            <a:pPr indent="-406400" lvl="0" marL="457200" rtl="0" algn="l">
              <a:spcBef>
                <a:spcPts val="0"/>
              </a:spcBef>
              <a:spcAft>
                <a:spcPts val="0"/>
              </a:spcAft>
              <a:buSzPts val="2800"/>
              <a:buChar char="-"/>
            </a:pPr>
            <a:r>
              <a:rPr lang="en"/>
              <a:t>Method: To be trained</a:t>
            </a:r>
            <a:endParaRPr/>
          </a:p>
          <a:p>
            <a:pPr indent="-406400" lvl="0" marL="457200" rtl="0" algn="l">
              <a:spcBef>
                <a:spcPts val="0"/>
              </a:spcBef>
              <a:spcAft>
                <a:spcPts val="0"/>
              </a:spcAft>
              <a:buSzPts val="2800"/>
              <a:buChar char="-"/>
            </a:pPr>
            <a:r>
              <a:rPr lang="en"/>
              <a:t>Are all Drugs Present: Unknown(most likely yes)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Berkeley-Haas Color Palette">
      <a:dk1>
        <a:srgbClr val="003057"/>
      </a:dk1>
      <a:lt1>
        <a:srgbClr val="FFFFFF"/>
      </a:lt1>
      <a:dk2>
        <a:srgbClr val="75777B"/>
      </a:dk2>
      <a:lt2>
        <a:srgbClr val="C3BDAD"/>
      </a:lt2>
      <a:accent1>
        <a:srgbClr val="0072CE"/>
      </a:accent1>
      <a:accent2>
        <a:srgbClr val="D8623F"/>
      </a:accent2>
      <a:accent3>
        <a:srgbClr val="6AA603"/>
      </a:accent3>
      <a:accent4>
        <a:srgbClr val="EFB82B"/>
      </a:accent4>
      <a:accent5>
        <a:srgbClr val="EA4D6C"/>
      </a:accent5>
      <a:accent6>
        <a:srgbClr val="9BBFAD"/>
      </a:accent6>
      <a:hlink>
        <a:srgbClr val="B2B3B2"/>
      </a:hlink>
      <a:folHlink>
        <a:srgbClr val="77787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