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9b0a6f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9b0a6f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d50912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d50912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d50912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d5091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d50912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d50912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f36c6f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f36c6f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b9b0a6f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b9b0a6f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d50912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d50912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How do we know which recreational drug is going to be popular in the future?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Use word embeddings to correlate past drug popularity with public sentiments about the drugs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Corpus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25"/>
            <a:ext cx="507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Billboard Charts Top 100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Lyrics Genius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Start Date: August 1958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100 songs per week, 5200 per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Size: 320,496 songs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Realistic Size: 288,446 songs-90%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Total words: 57,689,200 - 115,378,560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Unique words: 14,422,300 - 43,266,900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Metadata: Song Name, Date, Author</a:t>
            </a:r>
            <a:endParaRPr sz="20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00" y="736275"/>
            <a:ext cx="3756300" cy="3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Possible Song Data	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MusixMatch-2k free calls per day, 50 million calls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39" y="27925"/>
            <a:ext cx="6241322" cy="44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Techniques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Removed Punctuation: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!"#$%&amp;'()*+,-./:;&lt;=&gt;?@[\]^_`{|}~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Normalize Casing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Convert Accented Characters to Unaccented versions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–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é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•"/>
            </a:pPr>
            <a:r>
              <a:rPr lang="en" sz="1700"/>
              <a:t>Stemming</a:t>
            </a:r>
            <a:endParaRPr sz="1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1700"/>
              <a:t>Filter o</a:t>
            </a:r>
            <a:r>
              <a:rPr lang="en" sz="1700"/>
              <a:t>u</a:t>
            </a:r>
            <a:r>
              <a:rPr lang="en" sz="1700"/>
              <a:t>t stop words?: </a:t>
            </a:r>
            <a:r>
              <a:rPr lang="en" sz="90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'i', 'me', 'my', 'myself', 'we', 'our', 'ours', 'ourselves', 'you'</a:t>
            </a:r>
            <a:endParaRPr sz="17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13" y="189900"/>
            <a:ext cx="27336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533400" y="10517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MongoDB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50" y="1124375"/>
            <a:ext cx="4817450" cy="29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15350" y="1035341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Moving Average: 4 years ~ 90,000 words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