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ifium/top-five-emotional-sentiment-analysis-apis-116cd8d42055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e166e048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e166e048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https://medium.com/sifium/top-five-emotional-sentiment-analysis-apis-116cd8d42055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e166e04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e166e04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e166e04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e166e04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166e048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166e048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166e0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e166e0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e166e04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e166e04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e166e04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e166e04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166e04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166e04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Drugs of Abuse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rPr lang="en"/>
              <a:t>Trends in Pop Culture and Music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Parallel Dots - 399 per month or 29 per month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Projected 1-2 months with 399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Watson Tone Analyzer - .0088 per API call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Projected $2000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Use free tiers/free trials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Usually 10k calls per month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See what words are associated with emotions using some analysis tool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Sentiment Analysis - Results</a:t>
            </a:r>
            <a:endParaRPr sz="29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88320"/>
            <a:ext cx="2858300" cy="12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38" y="2631861"/>
            <a:ext cx="3298474" cy="13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692150"/>
            <a:ext cx="3182214" cy="13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275" y="1034100"/>
            <a:ext cx="3316609" cy="13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3232025" y="4136675"/>
            <a:ext cx="22032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 p-values less than 0.0001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766263" y="2290875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.8897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5349513" y="2290863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-.7293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465438" y="4020988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.7817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766263" y="4001663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.7790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Quantitative Sentiment Analysis Conclusions</a:t>
            </a:r>
            <a:endParaRPr sz="29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/>
              <a:t>Conclusions:</a:t>
            </a:r>
            <a:endParaRPr sz="2000"/>
          </a:p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Personal </a:t>
            </a:r>
            <a:r>
              <a:rPr lang="en" sz="2000"/>
              <a:t>nostalgia</a:t>
            </a:r>
            <a:r>
              <a:rPr lang="en" sz="2000"/>
              <a:t> = joyful lyrics, Historical nostalgia = Sad lyrics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Knobloch and Zillman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1995-2003 Greater presence of comforting music during difficult economic/social times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Pettijohn and Sacco Jr.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Rap lyrics have more anger + disgust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Ballard et al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Watson Tone Analyzer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300"/>
              <a:t>Emotional Tone</a:t>
            </a:r>
            <a:endParaRPr sz="2300"/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Ekman: 4 main emotions: Happiness, Sadness, Fear/Surprise, Anger/Disgust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Uses Punctuation, Emoticons, Curse Words, Greetings, Sentiment Polarity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Trained off of ISEAR(7666 examples), SEMEVAL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Verified with humans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Figure 8(appen.com)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5 annotators per sentence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Anger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Came: 8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Fuck: 6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My: 5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Loving: 3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Blame: 3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Down: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Ooh: 32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Love: 30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Like: 30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Kiss: 27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God: 20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Good: 19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Fear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Worry: 2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Devil: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Driveway: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Scare: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Strange: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Church: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Sadness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Nigga: 17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Like: 16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Wanna: 12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Break: 7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What: 7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Stand:7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