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3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/>
    <p:restoredTop sz="96327"/>
  </p:normalViewPr>
  <p:slideViewPr>
    <p:cSldViewPr snapToGrid="0">
      <p:cViewPr>
        <p:scale>
          <a:sx n="145" d="100"/>
          <a:sy n="145" d="100"/>
        </p:scale>
        <p:origin x="1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Update #1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summary –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pPr lvl="1"/>
            <a:r>
              <a:rPr lang="en-US" dirty="0"/>
              <a:t>Removed 2497 irrelevant theoretical entries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Some entries had 3 elements</a:t>
            </a:r>
          </a:p>
          <a:p>
            <a:pPr lvl="1"/>
            <a:r>
              <a:rPr lang="en-US" dirty="0"/>
              <a:t>Some entries had partial occupancies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pPr lvl="1"/>
            <a:r>
              <a:rPr lang="en-US" dirty="0"/>
              <a:t>converted to numerical labels for “one-vs-all” (binary) classification</a:t>
            </a:r>
          </a:p>
          <a:p>
            <a:r>
              <a:rPr lang="en-US" b="1" dirty="0"/>
              <a:t>Identified</a:t>
            </a:r>
            <a:r>
              <a:rPr lang="en-US" dirty="0"/>
              <a:t> the “A” and “B” elements for each .</a:t>
            </a:r>
            <a:r>
              <a:rPr lang="en-US" dirty="0" err="1"/>
              <a:t>cif</a:t>
            </a:r>
            <a:r>
              <a:rPr lang="en-US" dirty="0"/>
              <a:t> file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total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9AD6-6D1B-4D86-CB77-8B847493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Representation</a:t>
            </a: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BC1CD3-6FC8-70EE-6737-4509E3DD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38" y="1205349"/>
            <a:ext cx="6356840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6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C8F3-6D5B-62C9-F461-3610C65D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Splitting:</a:t>
            </a:r>
            <a:r>
              <a:rPr lang="en-US" dirty="0"/>
              <a:t> Subsample negative class for equal class balance (50/50)</a:t>
            </a:r>
          </a:p>
          <a:p>
            <a:pPr lvl="1"/>
            <a:r>
              <a:rPr lang="en-US" dirty="0"/>
              <a:t>Subsampling may affect model accuracy significantly (!)</a:t>
            </a:r>
          </a:p>
          <a:p>
            <a:pPr marL="419099" indent="-342900"/>
            <a:r>
              <a:rPr lang="en-US" b="1" dirty="0"/>
              <a:t>Modeling: </a:t>
            </a:r>
            <a:r>
              <a:rPr lang="en-US" dirty="0" err="1"/>
              <a:t>Gplearn</a:t>
            </a:r>
            <a:r>
              <a:rPr lang="en-US" dirty="0"/>
              <a:t>, Symbolic Regression (SR) library with ”sci-kit learn” functionality</a:t>
            </a:r>
          </a:p>
          <a:p>
            <a:pPr lvl="1"/>
            <a:r>
              <a:rPr lang="en-US" dirty="0"/>
              <a:t>Several hyperparameters to optimize evolutionary algorithm</a:t>
            </a:r>
          </a:p>
          <a:p>
            <a:pPr lvl="1"/>
            <a:r>
              <a:rPr lang="en-US" dirty="0"/>
              <a:t>Initial symbolic expressions are non-physical</a:t>
            </a:r>
          </a:p>
          <a:p>
            <a:r>
              <a:rPr lang="en-US" b="1" dirty="0"/>
              <a:t>Model Benchmarking:</a:t>
            </a:r>
            <a:r>
              <a:rPr lang="en-US" dirty="0"/>
              <a:t> use Random Forest to benchmark SR model</a:t>
            </a:r>
          </a:p>
          <a:p>
            <a:pPr lvl="1"/>
            <a:r>
              <a:rPr lang="en-US" dirty="0"/>
              <a:t>RF is one “classical” model to set an upper bound on potential SR performance</a:t>
            </a:r>
          </a:p>
          <a:p>
            <a:pPr lvl="1"/>
            <a:r>
              <a:rPr lang="en-US" dirty="0"/>
              <a:t>Symbolic Regression is expected to underfit due to functional simplicity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5E7B6E-837D-EA26-1C03-612DD8F4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Progress summary – Modelling</a:t>
            </a:r>
          </a:p>
        </p:txBody>
      </p:sp>
    </p:spTree>
    <p:extLst>
      <p:ext uri="{BB962C8B-B14F-4D97-AF65-F5344CB8AC3E}">
        <p14:creationId xmlns:p14="http://schemas.microsoft.com/office/powerpoint/2010/main" val="20859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B3FD-9641-C591-1124-2E851A0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F43A-2249-F9EC-635C-3FD51261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600201"/>
            <a:ext cx="1137138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symbolic expressions are non-physical 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= Element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 = Element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still needs cleaning</a:t>
            </a:r>
            <a:endParaRPr lang="en-US" b="1" dirty="0"/>
          </a:p>
          <a:p>
            <a:pPr lvl="1"/>
            <a:r>
              <a:rPr lang="en-US" b="1" dirty="0"/>
              <a:t>Remove</a:t>
            </a:r>
            <a:r>
              <a:rPr lang="en-US" dirty="0"/>
              <a:t> infrequently represented classes(e.g. less than 10)</a:t>
            </a:r>
          </a:p>
          <a:p>
            <a:pPr lvl="1"/>
            <a:r>
              <a:rPr lang="en-US" b="1" dirty="0"/>
              <a:t>Trim </a:t>
            </a:r>
            <a:r>
              <a:rPr lang="en-US" dirty="0"/>
              <a:t>features based on feature importance/cardinality</a:t>
            </a:r>
          </a:p>
          <a:p>
            <a:r>
              <a:rPr lang="en-US" dirty="0"/>
              <a:t>How to do k-fold validation with an inherently stochastic model?</a:t>
            </a:r>
          </a:p>
          <a:p>
            <a:pPr lvl="1"/>
            <a:r>
              <a:rPr lang="en-US" dirty="0"/>
              <a:t>I.e. “Best” expression may vary from fold to fold</a:t>
            </a:r>
          </a:p>
          <a:p>
            <a:r>
              <a:rPr lang="en-US" dirty="0"/>
              <a:t>How to subsample negative data to avoid bias?</a:t>
            </a:r>
          </a:p>
          <a:p>
            <a:pPr lvl="1"/>
            <a:r>
              <a:rPr lang="en-US" dirty="0"/>
              <a:t>Possibly pursue a “frequentist” approach and find SD on model performance over many different subsampled datasets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715C1-B8F8-D338-A05D-B632739B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2074985"/>
            <a:ext cx="1091046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6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EBB1-C03C-EDB8-D068-859EF1DC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important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E5A8-A909-A84D-2F39-FEBFAB67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RF model cannot achieve high accuracy, symbolic regression can never perform well (due to simplicity)</a:t>
            </a:r>
          </a:p>
          <a:p>
            <a:r>
              <a:rPr lang="en-US" dirty="0"/>
              <a:t>Negative example </a:t>
            </a:r>
            <a:r>
              <a:rPr lang="en-US" b="1" dirty="0"/>
              <a:t>subsampling</a:t>
            </a:r>
            <a:r>
              <a:rPr lang="en-US" dirty="0"/>
              <a:t> needs to be handled carefully when examining model robustness</a:t>
            </a:r>
          </a:p>
          <a:p>
            <a:r>
              <a:rPr lang="en-US" dirty="0"/>
              <a:t>Getting symbolic expressions that make </a:t>
            </a:r>
            <a:r>
              <a:rPr lang="en-US" b="1" dirty="0"/>
              <a:t>physical sense</a:t>
            </a:r>
          </a:p>
          <a:p>
            <a:pPr lvl="1"/>
            <a:r>
              <a:rPr lang="en-US" dirty="0"/>
              <a:t>AI Feynman?? (another symbolic regression library)</a:t>
            </a:r>
          </a:p>
        </p:txBody>
      </p:sp>
    </p:spTree>
    <p:extLst>
      <p:ext uri="{BB962C8B-B14F-4D97-AF65-F5344CB8AC3E}">
        <p14:creationId xmlns:p14="http://schemas.microsoft.com/office/powerpoint/2010/main" val="42880562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305</TotalTime>
  <Words>367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Theme</vt:lpstr>
      <vt:lpstr>Generalizing the Goldschmidt tolerance factor beyond perovskites using symbolic learning    Update #1  Andrew Lee, Albert Vong, Kyle Miller</vt:lpstr>
      <vt:lpstr>Progress summary – Data Handling</vt:lpstr>
      <vt:lpstr>Class Representation</vt:lpstr>
      <vt:lpstr>Progress summary – Modelling</vt:lpstr>
      <vt:lpstr>Challenges and next steps</vt:lpstr>
      <vt:lpstr>Summary of important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Albert Fai Vong</cp:lastModifiedBy>
  <cp:revision>11</cp:revision>
  <dcterms:created xsi:type="dcterms:W3CDTF">2023-01-20T14:50:12Z</dcterms:created>
  <dcterms:modified xsi:type="dcterms:W3CDTF">2023-01-20T20:10:44Z</dcterms:modified>
</cp:coreProperties>
</file>