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6" d="100"/>
          <a:sy n="126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3_Separa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25494" y="35898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24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>
                <a:latin typeface="Arial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1597" y="-40607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400"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7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Arial"/>
              </a:defRPr>
            </a:lvl1pPr>
            <a:lvl2pPr>
              <a:defRPr sz="3733">
                <a:latin typeface="Arial"/>
              </a:defRPr>
            </a:lvl2pPr>
            <a:lvl3pPr>
              <a:defRPr sz="3200">
                <a:latin typeface="Arial"/>
              </a:defRPr>
            </a:lvl3pPr>
            <a:lvl4pPr>
              <a:defRPr sz="2667">
                <a:latin typeface="Arial"/>
              </a:defRPr>
            </a:lvl4pPr>
            <a:lvl5pPr>
              <a:defRPr sz="2667">
                <a:latin typeface="Arial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3_Master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71307" y="45381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3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097F-96E3-E389-C55D-273CC4A2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b="1" dirty="0"/>
              <a:t>Generalizing the Goldschmidt tolerance factor beyond perovskites using symbolic learning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Andrew Lee, Albert </a:t>
            </a:r>
            <a:r>
              <a:rPr lang="en-US" sz="4400" dirty="0" err="1"/>
              <a:t>Vong</a:t>
            </a:r>
            <a:r>
              <a:rPr lang="en-US" sz="4400" dirty="0"/>
              <a:t>, Kyle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7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496A-3C32-A038-28E6-CB49DC0A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EDAE6-4F15-7395-B488-FF85C775C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660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5F58EF8F-F9C1-C44B-AEC2-0FC06BF926D9}" vid="{090365BB-2412-C847-9E35-0B7AA9C56D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73</TotalTime>
  <Words>20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Theme</vt:lpstr>
      <vt:lpstr>Generalizing the Goldschmidt tolerance factor beyond perovskites using symbolic learning  Andrew Lee, Albert Vong, Kyle Miller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Generalizing the Goldschmidt tolerance factor beyond perovskites using symbolic learning  Andrew Lee, Albert Vong, Kyle Miller</dc:title>
  <dc:creator>Lee, Andrew</dc:creator>
  <cp:lastModifiedBy>Lee, Andrew</cp:lastModifiedBy>
  <cp:revision>2</cp:revision>
  <dcterms:created xsi:type="dcterms:W3CDTF">2023-01-21T14:04:19Z</dcterms:created>
  <dcterms:modified xsi:type="dcterms:W3CDTF">2023-01-21T15:17:49Z</dcterms:modified>
</cp:coreProperties>
</file>