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8"/>
    <p:restoredTop sz="96327"/>
  </p:normalViewPr>
  <p:slideViewPr>
    <p:cSldViewPr snapToGrid="0">
      <p:cViewPr varScale="1">
        <p:scale>
          <a:sx n="128" d="100"/>
          <a:sy n="128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engineering to address the units-consistency problem</a:t>
            </a:r>
          </a:p>
          <a:p>
            <a:r>
              <a:rPr lang="en-US" sz="2800" dirty="0"/>
              <a:t>Apply workflow on stoichiometries beyond AB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2800" dirty="0"/>
              <a:t>Identify common important features between various expressions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a “</a:t>
            </a:r>
            <a:r>
              <a:rPr lang="en-US" u="sng" dirty="0"/>
              <a:t>tolerance factor</a:t>
            </a:r>
            <a:r>
              <a:rPr lang="en-US" dirty="0"/>
              <a:t>” to predict an AB</a:t>
            </a:r>
            <a:r>
              <a:rPr lang="en-US" baseline="-25000" dirty="0"/>
              <a:t>2 </a:t>
            </a:r>
            <a:r>
              <a:rPr lang="en-US" dirty="0"/>
              <a:t>material’s stable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</a:t>
            </a:r>
          </a:p>
          <a:p>
            <a:pPr lvl="1"/>
            <a:r>
              <a:rPr lang="en-US" dirty="0"/>
              <a:t>Contains physical intuition</a:t>
            </a:r>
          </a:p>
          <a:p>
            <a:r>
              <a:rPr lang="en-US" dirty="0"/>
              <a:t>Easy to apply to high-throughput screening workflows</a:t>
            </a:r>
          </a:p>
          <a:p>
            <a:r>
              <a:rPr lang="en-US" dirty="0"/>
              <a:t>Low barrier to entry for experimentalists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6" y="2779697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3" y="4684462"/>
            <a:ext cx="2454665" cy="12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029739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endParaRPr lang="en-US" b="1" dirty="0"/>
          </a:p>
          <a:p>
            <a:r>
              <a:rPr lang="en-US" b="1" dirty="0"/>
              <a:t>Pruned </a:t>
            </a:r>
            <a:r>
              <a:rPr lang="en-US" dirty="0"/>
              <a:t>features using recursive feature reduction (Random Forest) to 9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6789" y="4407485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991621" y="4407485"/>
            <a:ext cx="8977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0346-B844-4AD2-4765-F103E53C4D8A}"/>
              </a:ext>
            </a:extLst>
          </p:cNvPr>
          <p:cNvSpPr/>
          <p:nvPr/>
        </p:nvSpPr>
        <p:spPr>
          <a:xfrm>
            <a:off x="4406789" y="4407485"/>
            <a:ext cx="775832" cy="5384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BD74D-1097-D2C1-C44B-5AEC179F3095}"/>
              </a:ext>
            </a:extLst>
          </p:cNvPr>
          <p:cNvCxnSpPr>
            <a:cxnSpLocks/>
          </p:cNvCxnSpPr>
          <p:nvPr/>
        </p:nvCxnSpPr>
        <p:spPr>
          <a:xfrm flipH="1">
            <a:off x="2960166" y="4666565"/>
            <a:ext cx="128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B77AD-4D2D-3C52-538F-5B6171074CE2}"/>
              </a:ext>
            </a:extLst>
          </p:cNvPr>
          <p:cNvSpPr/>
          <p:nvPr/>
        </p:nvSpPr>
        <p:spPr>
          <a:xfrm>
            <a:off x="1889373" y="4407485"/>
            <a:ext cx="89775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DFC542-7295-97D9-BA87-BF7255F4D46D}"/>
              </a:ext>
            </a:extLst>
          </p:cNvPr>
          <p:cNvSpPr/>
          <p:nvPr/>
        </p:nvSpPr>
        <p:spPr>
          <a:xfrm>
            <a:off x="238496" y="5397617"/>
            <a:ext cx="753124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7811CE-A0FF-A8DF-70C0-A6DCF077FC85}"/>
              </a:ext>
            </a:extLst>
          </p:cNvPr>
          <p:cNvSpPr/>
          <p:nvPr/>
        </p:nvSpPr>
        <p:spPr>
          <a:xfrm>
            <a:off x="991620" y="5397617"/>
            <a:ext cx="753124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D507D-D356-20BE-B902-1D9436589D18}"/>
              </a:ext>
            </a:extLst>
          </p:cNvPr>
          <p:cNvSpPr/>
          <p:nvPr/>
        </p:nvSpPr>
        <p:spPr>
          <a:xfrm>
            <a:off x="2268673" y="5397617"/>
            <a:ext cx="508000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2B285-370B-EB1C-3299-B780C5E47416}"/>
              </a:ext>
            </a:extLst>
          </p:cNvPr>
          <p:cNvSpPr/>
          <p:nvPr/>
        </p:nvSpPr>
        <p:spPr>
          <a:xfrm>
            <a:off x="2784997" y="5397617"/>
            <a:ext cx="508000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58FDA-8900-7066-044D-1E150B523AF8}"/>
              </a:ext>
            </a:extLst>
          </p:cNvPr>
          <p:cNvSpPr txBox="1"/>
          <p:nvPr/>
        </p:nvSpPr>
        <p:spPr>
          <a:xfrm>
            <a:off x="2775540" y="472290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47C1BAD-AB22-38E4-83B6-C3C0B48EAC43}"/>
              </a:ext>
            </a:extLst>
          </p:cNvPr>
          <p:cNvSpPr/>
          <p:nvPr/>
        </p:nvSpPr>
        <p:spPr>
          <a:xfrm rot="5400000">
            <a:off x="1775125" y="4277952"/>
            <a:ext cx="226367" cy="1793376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56EC3-1D08-E9A3-CEBE-99F023202C41}"/>
              </a:ext>
            </a:extLst>
          </p:cNvPr>
          <p:cNvSpPr txBox="1"/>
          <p:nvPr/>
        </p:nvSpPr>
        <p:spPr>
          <a:xfrm>
            <a:off x="107058" y="59866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5015B6-CF23-CC9D-C722-221BA93DEA85}"/>
              </a:ext>
            </a:extLst>
          </p:cNvPr>
          <p:cNvSpPr txBox="1"/>
          <p:nvPr/>
        </p:nvSpPr>
        <p:spPr>
          <a:xfrm>
            <a:off x="1946797" y="596626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 does not affect accuracy much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017104"/>
            <a:ext cx="7235688" cy="48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1A965-FB63-F2AD-AC9D-1D40A90CAE9B}"/>
              </a:ext>
            </a:extLst>
          </p:cNvPr>
          <p:cNvSpPr txBox="1"/>
          <p:nvPr/>
        </p:nvSpPr>
        <p:spPr>
          <a:xfrm>
            <a:off x="4858578" y="1232973"/>
            <a:ext cx="24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“Evolves” randomized expressions to better classify training data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471920" cy="4525963"/>
          </a:xfrm>
        </p:spPr>
        <p:txBody>
          <a:bodyPr/>
          <a:lstStyle/>
          <a:p>
            <a:r>
              <a:rPr lang="en-US" dirty="0"/>
              <a:t>Final expression is fairly simple</a:t>
            </a:r>
          </a:p>
          <a:p>
            <a:pPr lvl="1"/>
            <a:r>
              <a:rPr lang="en-US" dirty="0"/>
              <a:t>Precision: 0.815</a:t>
            </a:r>
          </a:p>
          <a:p>
            <a:pPr lvl="1"/>
            <a:r>
              <a:rPr lang="en-US" dirty="0"/>
              <a:t>Recall: 0.961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A5653-A951-E96E-1513-5B85AE55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3" y="2965386"/>
            <a:ext cx="10448494" cy="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tolerance factor:</a:t>
            </a:r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449</TotalTime>
  <Words>405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Subsampling does not affect accuracy much</vt:lpstr>
      <vt:lpstr>Approach – Modelling / Evaluation</vt:lpstr>
      <vt:lpstr>Results – Symbolic Expression 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Lee, Andrew</cp:lastModifiedBy>
  <cp:revision>20</cp:revision>
  <dcterms:created xsi:type="dcterms:W3CDTF">2023-01-20T14:50:12Z</dcterms:created>
  <dcterms:modified xsi:type="dcterms:W3CDTF">2023-01-21T18:34:46Z</dcterms:modified>
</cp:coreProperties>
</file>