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8"/>
    <p:restoredTop sz="96327"/>
  </p:normalViewPr>
  <p:slideViewPr>
    <p:cSldViewPr snapToGrid="0">
      <p:cViewPr varScale="1">
        <p:scale>
          <a:sx n="97" d="100"/>
          <a:sy n="97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“</a:t>
            </a:r>
            <a:r>
              <a:rPr lang="en-US" u="sng" dirty="0"/>
              <a:t>tolerance factor</a:t>
            </a:r>
            <a:r>
              <a:rPr lang="en-US" dirty="0"/>
              <a:t>” that predicts whether an AB</a:t>
            </a:r>
            <a:r>
              <a:rPr lang="en-US" baseline="-25000" dirty="0"/>
              <a:t>2 </a:t>
            </a:r>
            <a:r>
              <a:rPr lang="en-US" dirty="0"/>
              <a:t>material is synthesized as a specific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with room for physical intuition</a:t>
            </a:r>
          </a:p>
          <a:p>
            <a:r>
              <a:rPr lang="en-US" dirty="0"/>
              <a:t>Low experimental barrier for high-throughput screening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86" y="2805098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74" y="3748075"/>
            <a:ext cx="1941512" cy="9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30240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r>
              <a:rPr lang="en-US" b="1" dirty="0"/>
              <a:t>Pruned </a:t>
            </a:r>
            <a:r>
              <a:rPr lang="en-US" dirty="0"/>
              <a:t>features via Random Forest feature importance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6789" y="4407485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991621" y="4407485"/>
            <a:ext cx="8977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0346-B844-4AD2-4765-F103E53C4D8A}"/>
              </a:ext>
            </a:extLst>
          </p:cNvPr>
          <p:cNvSpPr/>
          <p:nvPr/>
        </p:nvSpPr>
        <p:spPr>
          <a:xfrm>
            <a:off x="4406789" y="4407485"/>
            <a:ext cx="775832" cy="5384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BD74D-1097-D2C1-C44B-5AEC179F3095}"/>
              </a:ext>
            </a:extLst>
          </p:cNvPr>
          <p:cNvCxnSpPr>
            <a:cxnSpLocks/>
          </p:cNvCxnSpPr>
          <p:nvPr/>
        </p:nvCxnSpPr>
        <p:spPr>
          <a:xfrm flipH="1">
            <a:off x="2960166" y="4666565"/>
            <a:ext cx="128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B77AD-4D2D-3C52-538F-5B6171074CE2}"/>
              </a:ext>
            </a:extLst>
          </p:cNvPr>
          <p:cNvSpPr/>
          <p:nvPr/>
        </p:nvSpPr>
        <p:spPr>
          <a:xfrm>
            <a:off x="1889373" y="4407485"/>
            <a:ext cx="89775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FC542-7295-97D9-BA87-BF7255F4D46D}"/>
              </a:ext>
            </a:extLst>
          </p:cNvPr>
          <p:cNvSpPr/>
          <p:nvPr/>
        </p:nvSpPr>
        <p:spPr>
          <a:xfrm>
            <a:off x="238496" y="5397617"/>
            <a:ext cx="753124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811CE-A0FF-A8DF-70C0-A6DCF077FC85}"/>
              </a:ext>
            </a:extLst>
          </p:cNvPr>
          <p:cNvSpPr/>
          <p:nvPr/>
        </p:nvSpPr>
        <p:spPr>
          <a:xfrm>
            <a:off x="991620" y="5397617"/>
            <a:ext cx="753124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D507D-D356-20BE-B902-1D9436589D18}"/>
              </a:ext>
            </a:extLst>
          </p:cNvPr>
          <p:cNvSpPr/>
          <p:nvPr/>
        </p:nvSpPr>
        <p:spPr>
          <a:xfrm>
            <a:off x="2268673" y="5397617"/>
            <a:ext cx="508000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2B285-370B-EB1C-3299-B780C5E47416}"/>
              </a:ext>
            </a:extLst>
          </p:cNvPr>
          <p:cNvSpPr/>
          <p:nvPr/>
        </p:nvSpPr>
        <p:spPr>
          <a:xfrm>
            <a:off x="2784997" y="5397617"/>
            <a:ext cx="508000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58FDA-8900-7066-044D-1E150B523AF8}"/>
              </a:ext>
            </a:extLst>
          </p:cNvPr>
          <p:cNvSpPr txBox="1"/>
          <p:nvPr/>
        </p:nvSpPr>
        <p:spPr>
          <a:xfrm>
            <a:off x="2775540" y="472290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47C1BAD-AB22-38E4-83B6-C3C0B48EAC43}"/>
              </a:ext>
            </a:extLst>
          </p:cNvPr>
          <p:cNvSpPr/>
          <p:nvPr/>
        </p:nvSpPr>
        <p:spPr>
          <a:xfrm rot="5400000">
            <a:off x="1775125" y="4277952"/>
            <a:ext cx="226367" cy="179337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56EC3-1D08-E9A3-CEBE-99F023202C41}"/>
              </a:ext>
            </a:extLst>
          </p:cNvPr>
          <p:cNvSpPr txBox="1"/>
          <p:nvPr/>
        </p:nvSpPr>
        <p:spPr>
          <a:xfrm>
            <a:off x="107058" y="59866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015B6-CF23-CC9D-C722-221BA93DEA85}"/>
              </a:ext>
            </a:extLst>
          </p:cNvPr>
          <p:cNvSpPr txBox="1"/>
          <p:nvPr/>
        </p:nvSpPr>
        <p:spPr>
          <a:xfrm>
            <a:off x="1946797" y="59662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“Evolves” randomized expressions to better classify training data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814F-4875-C407-A62B-4357EEB3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75680" cy="4525963"/>
          </a:xfrm>
        </p:spPr>
        <p:txBody>
          <a:bodyPr/>
          <a:lstStyle/>
          <a:p>
            <a:r>
              <a:rPr lang="en-US" dirty="0"/>
              <a:t>Subsampling has minimal impact on data bias</a:t>
            </a:r>
          </a:p>
          <a:p>
            <a:pPr lvl="1"/>
            <a:r>
              <a:rPr lang="en-US" dirty="0"/>
              <a:t>Fit RF over many trials on different subsamples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16" y="16233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1920" cy="4525963"/>
          </a:xfrm>
        </p:spPr>
        <p:txBody>
          <a:bodyPr/>
          <a:lstStyle/>
          <a:p>
            <a:r>
              <a:rPr lang="en-US" dirty="0"/>
              <a:t>Final expression is fairly simple</a:t>
            </a:r>
          </a:p>
          <a:p>
            <a:pPr lvl="1"/>
            <a:r>
              <a:rPr lang="en-US" dirty="0"/>
              <a:t>Precision ~</a:t>
            </a:r>
          </a:p>
          <a:p>
            <a:pPr lvl="1"/>
            <a:r>
              <a:rPr lang="en-US" dirty="0"/>
              <a:t>Recall ~</a:t>
            </a:r>
          </a:p>
        </p:txBody>
      </p:sp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5B7E-8B90-2532-E6C9-F8D2EC60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1303-2D40-4EA5-8011-E93A0C57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9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434</TotalTime>
  <Words>355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Approach – Modelling / Evaluation</vt:lpstr>
      <vt:lpstr>Results – Data Bias</vt:lpstr>
      <vt:lpstr>Results – Symbolic Expression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Lee, Andrew</cp:lastModifiedBy>
  <cp:revision>14</cp:revision>
  <dcterms:created xsi:type="dcterms:W3CDTF">2023-01-20T14:50:12Z</dcterms:created>
  <dcterms:modified xsi:type="dcterms:W3CDTF">2023-01-21T18:10:35Z</dcterms:modified>
</cp:coreProperties>
</file>