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7"/>
    <p:restoredTop sz="96327"/>
  </p:normalViewPr>
  <p:slideViewPr>
    <p:cSldViewPr snapToGrid="0">
      <p:cViewPr varScale="1">
        <p:scale>
          <a:sx n="126" d="100"/>
          <a:sy n="126" d="100"/>
        </p:scale>
        <p:origin x="232" y="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parator Pag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056080"/>
            <a:ext cx="12192000" cy="273888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/>
              </a:defRPr>
            </a:lvl1pPr>
          </a:lstStyle>
          <a:p>
            <a:r>
              <a:rPr lang="en-US" dirty="0"/>
              <a:t>Separator</a:t>
            </a:r>
          </a:p>
        </p:txBody>
      </p:sp>
      <p:pic>
        <p:nvPicPr>
          <p:cNvPr id="3" name="Picture 2" descr="NWU PPT Wide Opt 3_Separator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2625494" y="3589868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14242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>
                <a:latin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>
                <a:latin typeface="Arial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>
                <a:latin typeface="Arial"/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22C8C85F-188F-3E42-97AB-1638D3E3A790}" type="datetimeFigureOut">
              <a:rPr lang="en-US" smtClean="0"/>
              <a:t>1/21/23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76F4DAD7-0D15-514D-81A3-4B4512046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558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Arial"/>
              </a:defRPr>
            </a:lvl1pPr>
            <a:lvl2pPr>
              <a:defRPr>
                <a:latin typeface="Arial"/>
              </a:defRPr>
            </a:lvl2pPr>
            <a:lvl3pPr>
              <a:defRPr>
                <a:latin typeface="Arial"/>
              </a:defRPr>
            </a:lvl3pPr>
            <a:lvl4pPr>
              <a:defRPr>
                <a:latin typeface="Arial"/>
              </a:defRPr>
            </a:lvl4pPr>
            <a:lvl5pPr>
              <a:defRPr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22C8C85F-188F-3E42-97AB-1638D3E3A790}" type="datetimeFigureOut">
              <a:rPr lang="en-US" smtClean="0"/>
              <a:t>1/21/23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76F4DAD7-0D15-514D-81A3-4B45120461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181597" y="-406079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0206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>
            <a:lvl1pPr>
              <a:defRPr>
                <a:latin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>
            <a:lvl1pPr>
              <a:defRPr>
                <a:latin typeface="Arial"/>
              </a:defRPr>
            </a:lvl1pPr>
            <a:lvl2pPr>
              <a:defRPr>
                <a:latin typeface="Arial"/>
              </a:defRPr>
            </a:lvl2pPr>
            <a:lvl3pPr>
              <a:defRPr>
                <a:latin typeface="Arial"/>
              </a:defRPr>
            </a:lvl3pPr>
            <a:lvl4pPr>
              <a:defRPr>
                <a:latin typeface="Arial"/>
              </a:defRPr>
            </a:lvl4pPr>
            <a:lvl5pPr>
              <a:defRPr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8C85F-188F-3E42-97AB-1638D3E3A790}" type="datetimeFigureOut">
              <a:rPr lang="en-US" smtClean="0"/>
              <a:t>1/21/23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76F4DAD7-0D15-514D-81A3-4B45120461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285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22C8C85F-188F-3E42-97AB-1638D3E3A790}" type="datetimeFigureOut">
              <a:rPr lang="en-US" smtClean="0"/>
              <a:t>1/21/23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76F4DAD7-0D15-514D-81A3-4B4512046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710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22C8C85F-188F-3E42-97AB-1638D3E3A790}" type="datetimeFigureOut">
              <a:rPr lang="en-US" smtClean="0"/>
              <a:t>1/21/23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76F4DAD7-0D15-514D-81A3-4B4512046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145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>
                <a:latin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200">
                <a:latin typeface="Arial"/>
              </a:defRPr>
            </a:lvl1pPr>
            <a:lvl2pPr>
              <a:defRPr sz="2000">
                <a:latin typeface="Arial"/>
              </a:defRPr>
            </a:lvl2pPr>
            <a:lvl3pPr>
              <a:defRPr sz="1800">
                <a:latin typeface="Arial"/>
              </a:defRPr>
            </a:lvl3pPr>
            <a:lvl4pPr>
              <a:defRPr sz="1600">
                <a:latin typeface="Arial"/>
              </a:defRPr>
            </a:lvl4pPr>
            <a:lvl5pPr>
              <a:defRPr sz="1400"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22C8C85F-188F-3E42-97AB-1638D3E3A790}" type="datetimeFigureOut">
              <a:rPr lang="en-US" smtClean="0"/>
              <a:t>1/21/23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76F4DAD7-0D15-514D-81A3-4B4512046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483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>
            <a:normAutofit/>
          </a:bodyPr>
          <a:lstStyle>
            <a:lvl1pPr algn="l">
              <a:defRPr sz="4267" b="1" cap="all">
                <a:latin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22C8C85F-188F-3E42-97AB-1638D3E3A790}" type="datetimeFigureOut">
              <a:rPr lang="en-US" smtClean="0"/>
              <a:t>1/21/23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76F4DAD7-0D15-514D-81A3-4B4512046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315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>
                <a:latin typeface="Arial"/>
              </a:defRPr>
            </a:lvl1pPr>
            <a:lvl2pPr>
              <a:defRPr sz="3200">
                <a:latin typeface="Arial"/>
              </a:defRPr>
            </a:lvl2pPr>
            <a:lvl3pPr>
              <a:defRPr sz="2667">
                <a:latin typeface="Arial"/>
              </a:defRPr>
            </a:lvl3pPr>
            <a:lvl4pPr>
              <a:defRPr sz="2400">
                <a:latin typeface="Arial"/>
              </a:defRPr>
            </a:lvl4pPr>
            <a:lvl5pPr>
              <a:defRPr sz="2400">
                <a:latin typeface="Arial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>
                <a:latin typeface="Arial"/>
              </a:defRPr>
            </a:lvl1pPr>
            <a:lvl2pPr>
              <a:defRPr sz="3200">
                <a:latin typeface="Arial"/>
              </a:defRPr>
            </a:lvl2pPr>
            <a:lvl3pPr>
              <a:defRPr sz="2667">
                <a:latin typeface="Arial"/>
              </a:defRPr>
            </a:lvl3pPr>
            <a:lvl4pPr>
              <a:defRPr sz="2400">
                <a:latin typeface="Arial"/>
              </a:defRPr>
            </a:lvl4pPr>
            <a:lvl5pPr>
              <a:defRPr sz="2400">
                <a:latin typeface="Arial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22C8C85F-188F-3E42-97AB-1638D3E3A790}" type="datetimeFigureOut">
              <a:rPr lang="en-US" smtClean="0"/>
              <a:t>1/21/23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76F4DAD7-0D15-514D-81A3-4B4512046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274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>
            <a:normAutofit/>
          </a:bodyPr>
          <a:lstStyle>
            <a:lvl1pPr marL="0" indent="0">
              <a:buNone/>
              <a:defRPr sz="2667" b="1">
                <a:latin typeface="Arial"/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>
                <a:latin typeface="Arial"/>
              </a:defRPr>
            </a:lvl1pPr>
            <a:lvl2pPr>
              <a:defRPr sz="2667">
                <a:latin typeface="Arial"/>
              </a:defRPr>
            </a:lvl2pPr>
            <a:lvl3pPr>
              <a:defRPr sz="2400">
                <a:latin typeface="Arial"/>
              </a:defRPr>
            </a:lvl3pPr>
            <a:lvl4pPr>
              <a:defRPr sz="2133">
                <a:latin typeface="Arial"/>
              </a:defRPr>
            </a:lvl4pPr>
            <a:lvl5pPr>
              <a:defRPr sz="2133">
                <a:latin typeface="Arial"/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>
            <a:normAutofit/>
          </a:bodyPr>
          <a:lstStyle>
            <a:lvl1pPr marL="0" indent="0">
              <a:buNone/>
              <a:defRPr sz="2667" b="1">
                <a:latin typeface="Arial"/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>
                <a:latin typeface="Arial"/>
              </a:defRPr>
            </a:lvl1pPr>
            <a:lvl2pPr>
              <a:defRPr sz="2667">
                <a:latin typeface="Arial"/>
              </a:defRPr>
            </a:lvl2pPr>
            <a:lvl3pPr>
              <a:defRPr sz="2400">
                <a:latin typeface="Arial"/>
              </a:defRPr>
            </a:lvl3pPr>
            <a:lvl4pPr>
              <a:defRPr sz="2133">
                <a:latin typeface="Arial"/>
              </a:defRPr>
            </a:lvl4pPr>
            <a:lvl5pPr>
              <a:defRPr sz="2133">
                <a:latin typeface="Arial"/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22C8C85F-188F-3E42-97AB-1638D3E3A790}" type="datetimeFigureOut">
              <a:rPr lang="en-US" smtClean="0"/>
              <a:t>1/21/23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76F4DAD7-0D15-514D-81A3-4B4512046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831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22C8C85F-188F-3E42-97AB-1638D3E3A790}" type="datetimeFigureOut">
              <a:rPr lang="en-US" smtClean="0"/>
              <a:t>1/21/23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76F4DAD7-0D15-514D-81A3-4B4512046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145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>
                <a:latin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>
                <a:latin typeface="Arial"/>
              </a:defRPr>
            </a:lvl1pPr>
            <a:lvl2pPr>
              <a:defRPr sz="3733">
                <a:latin typeface="Arial"/>
              </a:defRPr>
            </a:lvl2pPr>
            <a:lvl3pPr>
              <a:defRPr sz="3200">
                <a:latin typeface="Arial"/>
              </a:defRPr>
            </a:lvl3pPr>
            <a:lvl4pPr>
              <a:defRPr sz="2667">
                <a:latin typeface="Arial"/>
              </a:defRPr>
            </a:lvl4pPr>
            <a:lvl5pPr>
              <a:defRPr sz="2667">
                <a:latin typeface="Arial"/>
              </a:defRPr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>
                <a:latin typeface="Arial"/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22C8C85F-188F-3E42-97AB-1638D3E3A790}" type="datetimeFigureOut">
              <a:rPr lang="en-US" smtClean="0"/>
              <a:t>1/21/23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76F4DAD7-0D15-514D-81A3-4B4512046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457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NWU PPT Wide Opt 3_Master.jp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C8C85F-188F-3E42-97AB-1638D3E3A790}" type="datetimeFigureOut">
              <a:rPr lang="en-US" smtClean="0"/>
              <a:t>1/21/23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6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76F4DAD7-0D15-514D-81A3-4B45120461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2571307" y="4538134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33391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Arial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Arial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Arial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rial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Arial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Arial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0A369-B5E1-9C13-914F-F3610004F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094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88E93-4E50-B558-E405-9BADC7C61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Impact (if successful)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1676F-9E12-3A3F-B564-269D72D580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Formulate a data-driven </a:t>
            </a:r>
            <a:r>
              <a:rPr lang="en-US" sz="2800"/>
              <a:t>tolerance factor:</a:t>
            </a:r>
            <a:endParaRPr lang="en-US" sz="2800" dirty="0"/>
          </a:p>
          <a:p>
            <a:pPr lvl="1"/>
            <a:r>
              <a:rPr lang="en-US" sz="2800" dirty="0"/>
              <a:t>using a repeatable workflow</a:t>
            </a:r>
          </a:p>
          <a:p>
            <a:pPr lvl="1"/>
            <a:r>
              <a:rPr lang="en-US" sz="2800" dirty="0"/>
              <a:t>that is simple to use and interpretable</a:t>
            </a:r>
          </a:p>
          <a:p>
            <a:r>
              <a:rPr lang="en-US" sz="2800" dirty="0"/>
              <a:t>Identify new features important for prototype classification</a:t>
            </a:r>
          </a:p>
          <a:p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17126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9D346-95D7-5033-17DA-66AFABEE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2D02CF-A62C-5229-0800-D5281038E0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Feature engineering to address the units-consistency problem</a:t>
            </a:r>
          </a:p>
          <a:p>
            <a:r>
              <a:rPr lang="en-US" dirty="0"/>
              <a:t>Apply workflow on stoichiometries beyond AB</a:t>
            </a:r>
            <a:r>
              <a:rPr lang="en-US" baseline="-25000" dirty="0"/>
              <a:t>2</a:t>
            </a:r>
            <a:endParaRPr lang="en-US" dirty="0"/>
          </a:p>
          <a:p>
            <a:r>
              <a:rPr lang="en-US" dirty="0"/>
              <a:t>Identify common important features between various expressions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442368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dirty="0" err="1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Default Theme" id="{5F58EF8F-F9C1-C44B-AEC2-0FC06BF926D9}" vid="{090365BB-2412-C847-9E35-0B7AA9C56D1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16</TotalTime>
  <Words>51</Words>
  <Application>Microsoft Macintosh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Default Theme</vt:lpstr>
      <vt:lpstr>PowerPoint Presentation</vt:lpstr>
      <vt:lpstr>Impact (if successful)</vt:lpstr>
      <vt:lpstr>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Lee, Andrew</dc:creator>
  <cp:lastModifiedBy>Lee, Andrew</cp:lastModifiedBy>
  <cp:revision>5</cp:revision>
  <dcterms:created xsi:type="dcterms:W3CDTF">2023-01-21T16:59:47Z</dcterms:created>
  <dcterms:modified xsi:type="dcterms:W3CDTF">2023-01-21T17:16:44Z</dcterms:modified>
</cp:coreProperties>
</file>