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6" d="100"/>
          <a:sy n="126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097F-96E3-E389-C55D-273CC4A2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b="1" dirty="0"/>
              <a:t>Generalizing the Goldschmidt tolerance factor beyond perovskites using symbolic learning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Andrew Lee, Albert </a:t>
            </a:r>
            <a:r>
              <a:rPr lang="en-US" sz="4400" dirty="0" err="1"/>
              <a:t>Vong</a:t>
            </a:r>
            <a:r>
              <a:rPr lang="en-US" sz="4400" dirty="0"/>
              <a:t>, Kyle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496A-3C32-A038-28E6-CB49DC0A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DAE6-4F15-7395-B488-FF85C775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660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20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Theme</vt:lpstr>
      <vt:lpstr>Generalizing the Goldschmidt tolerance factor beyond perovskites using symbolic learning  Andrew Lee, Albert Vong, Kyle Miller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Andrew Lee, Albert Vong, Kyle Miller</dc:title>
  <dc:creator>Lee, Andrew</dc:creator>
  <cp:lastModifiedBy>Lee, Andrew</cp:lastModifiedBy>
  <cp:revision>2</cp:revision>
  <dcterms:created xsi:type="dcterms:W3CDTF">2023-01-21T14:04:19Z</dcterms:created>
  <dcterms:modified xsi:type="dcterms:W3CDTF">2023-01-21T14:07:29Z</dcterms:modified>
</cp:coreProperties>
</file>