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Update #1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finished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17171 AB</a:t>
            </a:r>
            <a:r>
              <a:rPr lang="en-US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</a:t>
            </a:r>
          </a:p>
          <a:p>
            <a:pPr lvl="1"/>
            <a:r>
              <a:rPr lang="en-US" dirty="0"/>
              <a:t>Removed 2497 irrelevant theoretical entries</a:t>
            </a:r>
          </a:p>
          <a:p>
            <a:r>
              <a:rPr lang="en-US" dirty="0"/>
              <a:t>Filtered out unwanted .</a:t>
            </a:r>
            <a:r>
              <a:rPr lang="en-US" dirty="0" err="1"/>
              <a:t>cif</a:t>
            </a:r>
            <a:r>
              <a:rPr lang="en-US" dirty="0"/>
              <a:t> files – 8758 remaining</a:t>
            </a:r>
          </a:p>
          <a:p>
            <a:pPr lvl="1"/>
            <a:r>
              <a:rPr lang="en-US" dirty="0"/>
              <a:t>Some entries had 3 elements</a:t>
            </a:r>
          </a:p>
          <a:p>
            <a:pPr lvl="1"/>
            <a:r>
              <a:rPr lang="en-US" dirty="0"/>
              <a:t>Some entries had partial occupancies</a:t>
            </a:r>
          </a:p>
          <a:p>
            <a:r>
              <a:rPr lang="en-US" dirty="0"/>
              <a:t>Extract prototype information from .</a:t>
            </a:r>
            <a:r>
              <a:rPr lang="en-US" dirty="0" err="1"/>
              <a:t>cif</a:t>
            </a:r>
            <a:r>
              <a:rPr lang="en-US" dirty="0"/>
              <a:t> files, converted to numerical labels</a:t>
            </a:r>
          </a:p>
          <a:p>
            <a:r>
              <a:rPr lang="en-US" dirty="0"/>
              <a:t>Identified the ”A” and “B” atoms in each AB</a:t>
            </a:r>
            <a:r>
              <a:rPr lang="en-US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</a:t>
            </a:r>
          </a:p>
          <a:p>
            <a:r>
              <a:rPr lang="en-US" dirty="0" err="1"/>
              <a:t>Featurized</a:t>
            </a:r>
            <a:r>
              <a:rPr lang="en-US" dirty="0"/>
              <a:t> the A and B elements using magpie </a:t>
            </a:r>
          </a:p>
          <a:p>
            <a:pPr lvl="1"/>
            <a:r>
              <a:rPr lang="en-US" dirty="0"/>
              <a:t>44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333-F797-5802-0C36-8BB01B8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7C18-1E49-AC82-1F49-AFFF8F8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9D9A-056E-CBCD-5714-BAE08DD7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015A-B3A8-6A66-FDCC-F49B31B7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EBB1-C03C-EDB8-D068-859EF1DC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E5A8-A909-A84D-2F39-FEBFAB67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B3FD-9641-C591-1124-2E851A0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F43A-2249-F9EC-635C-3FD51261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2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113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Theme</vt:lpstr>
      <vt:lpstr>Generalizing the Goldschmidt tolerance factor beyond perovskites using symbolic learning    Update #1  Andrew Lee, Albert Vong, Kyle Miller</vt:lpstr>
      <vt:lpstr>Work finished so far</vt:lpstr>
      <vt:lpstr>Work in progress</vt:lpstr>
      <vt:lpstr>Challenges</vt:lpstr>
      <vt:lpstr>Summary of important findings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Lee, Andrew</cp:lastModifiedBy>
  <cp:revision>1</cp:revision>
  <dcterms:created xsi:type="dcterms:W3CDTF">2023-01-20T14:50:12Z</dcterms:created>
  <dcterms:modified xsi:type="dcterms:W3CDTF">2023-01-20T14:58:38Z</dcterms:modified>
</cp:coreProperties>
</file>