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6327"/>
  </p:normalViewPr>
  <p:slideViewPr>
    <p:cSldViewPr snapToGrid="0">
      <p:cViewPr varScale="1">
        <p:scale>
          <a:sx n="126" d="100"/>
          <a:sy n="126" d="100"/>
        </p:scale>
        <p:origin x="-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Update #1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AB</a:t>
            </a:r>
            <a:r>
              <a:rPr lang="en-US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</a:t>
            </a:r>
            <a:r>
              <a:rPr lang="en-US" u="sng" dirty="0"/>
              <a:t>17171 total</a:t>
            </a:r>
          </a:p>
          <a:p>
            <a:pPr lvl="1"/>
            <a:r>
              <a:rPr lang="en-US" dirty="0"/>
              <a:t>Removed 2497 irrelevant theoretical entries</a:t>
            </a:r>
          </a:p>
          <a:p>
            <a:r>
              <a:rPr lang="en-US" dirty="0"/>
              <a:t>Filtered out unwanted .</a:t>
            </a:r>
            <a:r>
              <a:rPr lang="en-US" dirty="0" err="1"/>
              <a:t>cif</a:t>
            </a:r>
            <a:r>
              <a:rPr lang="en-US" dirty="0"/>
              <a:t> files – </a:t>
            </a:r>
            <a:r>
              <a:rPr lang="en-US" u="sng" dirty="0"/>
              <a:t>8758 remaining</a:t>
            </a:r>
          </a:p>
          <a:p>
            <a:pPr lvl="1"/>
            <a:r>
              <a:rPr lang="en-US" dirty="0"/>
              <a:t>Some entries had 3 elements</a:t>
            </a:r>
          </a:p>
          <a:p>
            <a:pPr lvl="1"/>
            <a:r>
              <a:rPr lang="en-US" dirty="0"/>
              <a:t>Some entries had partial occupancies</a:t>
            </a:r>
          </a:p>
          <a:p>
            <a:r>
              <a:rPr lang="en-US" dirty="0"/>
              <a:t>Extract prototype information from .</a:t>
            </a:r>
            <a:r>
              <a:rPr lang="en-US" dirty="0" err="1"/>
              <a:t>cif</a:t>
            </a:r>
            <a:r>
              <a:rPr lang="en-US" dirty="0"/>
              <a:t> files, converted to numerical labels</a:t>
            </a:r>
          </a:p>
          <a:p>
            <a:r>
              <a:rPr lang="en-US" dirty="0"/>
              <a:t>Identified the ”A” and “B” elements for each .</a:t>
            </a:r>
            <a:r>
              <a:rPr lang="en-US" dirty="0" err="1"/>
              <a:t>cif</a:t>
            </a:r>
            <a:r>
              <a:rPr lang="en-US" dirty="0"/>
              <a:t> file</a:t>
            </a:r>
          </a:p>
          <a:p>
            <a:r>
              <a:rPr lang="en-US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total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B3FD-9641-C591-1124-2E851A0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F43A-2249-F9EC-635C-3FD51261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symbolic expressions are non-physical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715C1-B8F8-D338-A05D-B632739B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4" y="2152674"/>
            <a:ext cx="10910451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6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EBB1-C03C-EDB8-D068-859EF1DC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E5A8-A909-A84D-2F39-FEBFAB67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RF model cannot achieve high accuracy, symbolic regression can never</a:t>
            </a:r>
          </a:p>
        </p:txBody>
      </p:sp>
    </p:spTree>
    <p:extLst>
      <p:ext uri="{BB962C8B-B14F-4D97-AF65-F5344CB8AC3E}">
        <p14:creationId xmlns:p14="http://schemas.microsoft.com/office/powerpoint/2010/main" val="42880562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</TotalTime>
  <Words>140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Theme</vt:lpstr>
      <vt:lpstr>Generalizing the Goldschmidt tolerance factor beyond perovskites using symbolic learning    Update #1  Andrew Lee, Albert Vong, Kyle Miller</vt:lpstr>
      <vt:lpstr>Progress summary</vt:lpstr>
      <vt:lpstr>Challenges and next steps</vt:lpstr>
      <vt:lpstr>Summary of important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Lee, Andrew</cp:lastModifiedBy>
  <cp:revision>7</cp:revision>
  <dcterms:created xsi:type="dcterms:W3CDTF">2023-01-20T14:50:12Z</dcterms:created>
  <dcterms:modified xsi:type="dcterms:W3CDTF">2023-01-20T15:47:52Z</dcterms:modified>
</cp:coreProperties>
</file>