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74" r:id="rId3"/>
    <p:sldId id="280" r:id="rId4"/>
    <p:sldId id="275" r:id="rId5"/>
    <p:sldId id="277" r:id="rId6"/>
    <p:sldId id="278" r:id="rId7"/>
    <p:sldId id="269" r:id="rId8"/>
    <p:sldId id="271" r:id="rId9"/>
    <p:sldId id="272" r:id="rId10"/>
    <p:sldId id="281" r:id="rId11"/>
    <p:sldId id="282" r:id="rId12"/>
    <p:sldId id="27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up of colorful seashe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sp>
        <p:nvSpPr>
          <p:cNvPr id="10" name="Freeform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Freeform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2" name="Freeform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72D1-64D5-4552-ACDD-1CCE5F7F800D}" type="datetimeFigureOut">
              <a:rPr lang="en-US"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F29E-967E-4B69-BEAA-E3504E4378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/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12/14/2019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Freeform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12/14/2019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UKM Online Store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Wong Wei </a:t>
            </a:r>
            <a:r>
              <a:rPr lang="en-US" dirty="0" err="1" smtClean="0"/>
              <a:t>Lun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203" y="88391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7793254" y="88391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Permukaan</a:t>
            </a:r>
            <a:r>
              <a:rPr lang="en-US" dirty="0"/>
              <a:t> </a:t>
            </a:r>
            <a:r>
              <a:rPr lang="en-US" dirty="0" err="1" smtClean="0"/>
              <a:t>Menjual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721" y="1421833"/>
            <a:ext cx="3379800" cy="5436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68" y="1421833"/>
            <a:ext cx="3379800" cy="54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1845" y="386614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Reka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5" y="0"/>
            <a:ext cx="8269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45321" y="304800"/>
            <a:ext cx="9601200" cy="1219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5321" y="1524000"/>
            <a:ext cx="10049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Secara</a:t>
            </a:r>
            <a:r>
              <a:rPr lang="en-US" sz="3600" dirty="0" smtClean="0"/>
              <a:t> </a:t>
            </a:r>
            <a:r>
              <a:rPr lang="en-US" sz="3600" dirty="0" err="1" smtClean="0"/>
              <a:t>ringkasnya</a:t>
            </a:r>
            <a:r>
              <a:rPr lang="en-US" sz="3600" dirty="0" smtClean="0"/>
              <a:t>, </a:t>
            </a:r>
            <a:r>
              <a:rPr lang="en-US" sz="3600" dirty="0" err="1" smtClean="0"/>
              <a:t>usulan</a:t>
            </a:r>
            <a:r>
              <a:rPr lang="en-US" sz="3600" dirty="0" smtClean="0"/>
              <a:t> </a:t>
            </a:r>
            <a:r>
              <a:rPr lang="en-US" sz="3600" dirty="0" err="1" smtClean="0"/>
              <a:t>projek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telah</a:t>
            </a:r>
            <a:r>
              <a:rPr lang="en-US" sz="3600" dirty="0" smtClean="0"/>
              <a:t> </a:t>
            </a:r>
            <a:r>
              <a:rPr lang="en-US" sz="3600" dirty="0" err="1" smtClean="0"/>
              <a:t>menerangkan</a:t>
            </a:r>
            <a:r>
              <a:rPr lang="en-US" sz="3600" dirty="0" smtClean="0"/>
              <a:t> </a:t>
            </a:r>
            <a:r>
              <a:rPr lang="en-US" sz="3600" dirty="0" err="1" smtClean="0"/>
              <a:t>kelebihan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, had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serta</a:t>
            </a:r>
            <a:r>
              <a:rPr lang="en-US" sz="3600" dirty="0" smtClean="0"/>
              <a:t> </a:t>
            </a:r>
            <a:r>
              <a:rPr lang="en-US" sz="3600" dirty="0" err="1" smtClean="0"/>
              <a:t>cadangan</a:t>
            </a:r>
            <a:r>
              <a:rPr lang="en-US" sz="3600" dirty="0" smtClean="0"/>
              <a:t> </a:t>
            </a:r>
            <a:r>
              <a:rPr lang="en-US" sz="3600" dirty="0" err="1" smtClean="0"/>
              <a:t>penambahbaikan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. Hal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membantu</a:t>
            </a:r>
            <a:r>
              <a:rPr lang="en-US" sz="3600" dirty="0" smtClean="0"/>
              <a:t> </a:t>
            </a:r>
            <a:r>
              <a:rPr lang="en-US" sz="3600" dirty="0" err="1" smtClean="0"/>
              <a:t>kita</a:t>
            </a:r>
            <a:r>
              <a:rPr lang="en-US" sz="3600" dirty="0" smtClean="0"/>
              <a:t> </a:t>
            </a:r>
            <a:r>
              <a:rPr lang="en-US" sz="3600" dirty="0" err="1" smtClean="0"/>
              <a:t>mencipta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en-US" sz="3600" dirty="0" err="1" smtClean="0"/>
              <a:t>ini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menpunyai</a:t>
            </a:r>
            <a:r>
              <a:rPr lang="en-US" sz="3600" dirty="0" smtClean="0"/>
              <a:t> </a:t>
            </a:r>
            <a:r>
              <a:rPr lang="en-US" sz="3600" dirty="0" err="1" smtClean="0"/>
              <a:t>matlamat</a:t>
            </a:r>
            <a:r>
              <a:rPr lang="en-US" sz="3600" dirty="0" smtClean="0"/>
              <a:t> yang </a:t>
            </a:r>
            <a:r>
              <a:rPr lang="en-US" altLang="zh-CN" sz="3600" dirty="0" err="1" smtClean="0"/>
              <a:t>jelas</a:t>
            </a:r>
            <a:r>
              <a:rPr lang="en-US" altLang="zh-CN" sz="3600" dirty="0" smtClean="0"/>
              <a:t>. </a:t>
            </a:r>
            <a:r>
              <a:rPr lang="en-US" altLang="zh-CN" sz="3600" dirty="0" err="1" smtClean="0"/>
              <a:t>Selain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itu</a:t>
            </a:r>
            <a:r>
              <a:rPr lang="en-US" altLang="zh-CN" sz="3600" dirty="0" smtClean="0"/>
              <a:t>, </a:t>
            </a:r>
            <a:r>
              <a:rPr lang="en-US" altLang="zh-CN" sz="3600" dirty="0" err="1" smtClean="0"/>
              <a:t>perkara-perkara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ini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juga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dapat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membantu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kita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memperbaiki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sistem</a:t>
            </a:r>
            <a:r>
              <a:rPr lang="en-US" altLang="zh-CN" sz="3600" dirty="0" smtClean="0"/>
              <a:t> yang </a:t>
            </a:r>
            <a:r>
              <a:rPr lang="en-US" altLang="zh-CN" sz="3600" dirty="0" err="1" smtClean="0"/>
              <a:t>telah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dibangunkan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menjadi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lebih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baik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2947" y="1363579"/>
            <a:ext cx="8710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Bahnschrift Light SemiCondensed" panose="020B0502040204020203" pitchFamily="34" charset="0"/>
              </a:rPr>
              <a:t>THE END</a:t>
            </a:r>
            <a:endParaRPr lang="en-MY" sz="9600" dirty="0">
              <a:latin typeface="Bahnschrift Light Semi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53" y="3572626"/>
            <a:ext cx="6479609" cy="269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Lazada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pelbagai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aplikasi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perniagan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trend </a:t>
            </a:r>
            <a:r>
              <a:rPr lang="en-US" b="1" dirty="0" err="1" smtClean="0">
                <a:solidFill>
                  <a:srgbClr val="FF0000"/>
                </a:solidFill>
              </a:rPr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zaman </a:t>
            </a:r>
            <a:r>
              <a:rPr lang="en-US" dirty="0" err="1" smtClean="0"/>
              <a:t>modenisasi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smtClean="0"/>
              <a:t>UKM Online Store </a:t>
            </a:r>
            <a:r>
              <a:rPr lang="en-US" dirty="0" err="1" smtClean="0"/>
              <a:t>dibina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merealiasasikan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penjualan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antara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warga</a:t>
            </a:r>
            <a:r>
              <a:rPr lang="en-US" b="1" dirty="0" smtClean="0">
                <a:solidFill>
                  <a:srgbClr val="FF0000"/>
                </a:solidFill>
              </a:rPr>
              <a:t> UKM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kawasan</a:t>
            </a:r>
            <a:r>
              <a:rPr lang="en-US" dirty="0" smtClean="0"/>
              <a:t> UKM</a:t>
            </a:r>
          </a:p>
          <a:p>
            <a:r>
              <a:rPr lang="en-US" dirty="0" smtClean="0"/>
              <a:t>Bende-</a:t>
            </a:r>
            <a:r>
              <a:rPr lang="en-US" dirty="0" err="1" smtClean="0"/>
              <a:t>benda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semas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dibeli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r>
              <a:rPr lang="en-US" dirty="0" err="1" smtClean="0"/>
              <a:t>Warga</a:t>
            </a:r>
            <a:r>
              <a:rPr lang="en-US" dirty="0" smtClean="0"/>
              <a:t> UKM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menukar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hendak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barter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88" y="959935"/>
            <a:ext cx="11287159" cy="49381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688" y="1171454"/>
            <a:ext cx="4573192" cy="1094874"/>
          </a:xfrm>
        </p:spPr>
        <p:txBody>
          <a:bodyPr/>
          <a:lstStyle/>
          <a:p>
            <a:r>
              <a:rPr lang="en-US" dirty="0" err="1" smtClean="0"/>
              <a:t>Penyataan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110" y="3172328"/>
            <a:ext cx="4573191" cy="23621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Tiada</a:t>
            </a:r>
            <a:r>
              <a:rPr 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UKM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menjual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kawasan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UKM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153656" y="3172327"/>
            <a:ext cx="4573191" cy="236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sahaja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ditinggalkan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16" y="1106906"/>
            <a:ext cx="4684295" cy="468429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Objektif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5245" y="1676400"/>
            <a:ext cx="6663071" cy="4692316"/>
          </a:xfrm>
        </p:spPr>
        <p:txBody>
          <a:bodyPr/>
          <a:lstStyle/>
          <a:p>
            <a:r>
              <a:rPr lang="en-US" dirty="0" err="1" smtClean="0"/>
              <a:t>Warga</a:t>
            </a:r>
            <a:r>
              <a:rPr lang="en-US" dirty="0" smtClean="0"/>
              <a:t> UKM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platform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di </a:t>
            </a:r>
            <a:r>
              <a:rPr lang="en-US" dirty="0" err="1" smtClean="0"/>
              <a:t>sekitar</a:t>
            </a:r>
            <a:r>
              <a:rPr lang="en-US" dirty="0" smtClean="0"/>
              <a:t> UKM</a:t>
            </a:r>
          </a:p>
          <a:p>
            <a:endParaRPr lang="en-US" dirty="0" smtClean="0"/>
          </a:p>
          <a:p>
            <a:r>
              <a:rPr lang="en-US" dirty="0" err="1" smtClean="0"/>
              <a:t>Fungsi</a:t>
            </a:r>
            <a:r>
              <a:rPr lang="en-US" dirty="0" smtClean="0"/>
              <a:t> barter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UKM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menukar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Mengaji</a:t>
            </a:r>
            <a:r>
              <a:rPr lang="en-US" dirty="0" smtClean="0"/>
              <a:t> </a:t>
            </a:r>
            <a:r>
              <a:rPr lang="en-US" dirty="0" err="1" smtClean="0"/>
              <a:t>kekerapan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telefon</a:t>
            </a:r>
            <a:r>
              <a:rPr lang="en-US" dirty="0" smtClean="0"/>
              <a:t> </a:t>
            </a:r>
            <a:r>
              <a:rPr lang="en-US" dirty="0" err="1" smtClean="0"/>
              <a:t>pintar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Cadanga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10063998" cy="3962400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U</a:t>
            </a:r>
            <a:r>
              <a:rPr lang="en-US" altLang="zh-CN" dirty="0" smtClean="0"/>
              <a:t>KM </a:t>
            </a:r>
            <a:r>
              <a:rPr lang="en-US" altLang="zh-CN" dirty="0" err="1" smtClean="0"/>
              <a:t>dapat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mempunyai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satu</a:t>
            </a:r>
            <a:r>
              <a:rPr lang="en-US" altLang="zh-CN" dirty="0" smtClean="0"/>
              <a:t> platfor</a:t>
            </a:r>
            <a:r>
              <a:rPr lang="en-US" altLang="zh-CN" dirty="0" smtClean="0"/>
              <a:t>m </a:t>
            </a:r>
            <a:r>
              <a:rPr lang="en-US" altLang="zh-CN" dirty="0" err="1" smtClean="0"/>
              <a:t>untuk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menjual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mebeli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barang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barter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UKM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menukar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6463" y="0"/>
            <a:ext cx="9601200" cy="914400"/>
          </a:xfrm>
        </p:spPr>
        <p:txBody>
          <a:bodyPr/>
          <a:lstStyle/>
          <a:p>
            <a:r>
              <a:rPr lang="en-US" dirty="0" err="1" smtClean="0"/>
              <a:t>Skop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95367"/>
              </p:ext>
            </p:extLst>
          </p:nvPr>
        </p:nvGraphicFramePr>
        <p:xfrm>
          <a:off x="176463" y="1170322"/>
          <a:ext cx="11867490" cy="5256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5830">
                  <a:extLst>
                    <a:ext uri="{9D8B030D-6E8A-4147-A177-3AD203B41FA5}">
                      <a16:colId xmlns:a16="http://schemas.microsoft.com/office/drawing/2014/main" val="2973856574"/>
                    </a:ext>
                  </a:extLst>
                </a:gridCol>
                <a:gridCol w="3955830">
                  <a:extLst>
                    <a:ext uri="{9D8B030D-6E8A-4147-A177-3AD203B41FA5}">
                      <a16:colId xmlns:a16="http://schemas.microsoft.com/office/drawing/2014/main" val="3735745468"/>
                    </a:ext>
                  </a:extLst>
                </a:gridCol>
                <a:gridCol w="3955830">
                  <a:extLst>
                    <a:ext uri="{9D8B030D-6E8A-4147-A177-3AD203B41FA5}">
                      <a16:colId xmlns:a16="http://schemas.microsoft.com/office/drawing/2014/main" val="2408907485"/>
                    </a:ext>
                  </a:extLst>
                </a:gridCol>
              </a:tblGrid>
              <a:tr h="1207354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Pembeli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Penjual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Pentadbir</a:t>
                      </a:r>
                      <a:r>
                        <a:rPr lang="en-US" sz="3200" dirty="0" smtClean="0"/>
                        <a:t> </a:t>
                      </a:r>
                      <a:r>
                        <a:rPr lang="en-US" sz="3200" dirty="0" err="1" smtClean="0"/>
                        <a:t>Sistem</a:t>
                      </a:r>
                      <a:endParaRPr lang="en-MY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39915"/>
                  </a:ext>
                </a:extLst>
              </a:tr>
              <a:tr h="13750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Melihat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dijual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oleh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warga</a:t>
                      </a:r>
                      <a:r>
                        <a:rPr lang="en-US" dirty="0" smtClean="0"/>
                        <a:t> UKM lain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Menambah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</a:t>
                      </a:r>
                      <a:r>
                        <a:rPr lang="en-US" dirty="0" err="1" smtClean="0"/>
                        <a:t>emasukkan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maklumat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baseline="0" dirty="0" err="1" smtClean="0"/>
                        <a:t>terperinci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tentang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barang</a:t>
                      </a:r>
                      <a:r>
                        <a:rPr lang="en-US" altLang="zh-CN" baseline="0" dirty="0" smtClean="0"/>
                        <a:t> yang </a:t>
                      </a:r>
                      <a:r>
                        <a:rPr lang="en-US" altLang="zh-CN" baseline="0" dirty="0" err="1" smtClean="0"/>
                        <a:t>hendak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dijual</a:t>
                      </a:r>
                      <a:endParaRPr lang="en-MY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Menentukan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barang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dijual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atau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tidak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1221"/>
                  </a:ext>
                </a:extLst>
              </a:tr>
              <a:tr h="13370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berinteraksi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penjual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berinteraksi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dengan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pembeli</a:t>
                      </a:r>
                      <a:endParaRPr lang="en-MY" dirty="0" smtClean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Mengemaskini</a:t>
                      </a:r>
                      <a:r>
                        <a:rPr lang="en-US" dirty="0" smtClean="0"/>
                        <a:t> data </a:t>
                      </a:r>
                      <a:r>
                        <a:rPr lang="en-US" dirty="0" err="1" smtClean="0"/>
                        <a:t>maklumat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83345"/>
                  </a:ext>
                </a:extLst>
              </a:tr>
              <a:tr h="13370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Membeli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menukar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hendak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membeli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Menjual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menukar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barang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dijual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Mengawal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keseluruhan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0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8" y="64001"/>
            <a:ext cx="9601200" cy="1055279"/>
          </a:xfrm>
        </p:spPr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0297" y="1201783"/>
            <a:ext cx="11765279" cy="54602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/>
              <a:t>Model Air </a:t>
            </a:r>
            <a:r>
              <a:rPr lang="en-US" b="1" i="1" dirty="0" err="1" smtClean="0"/>
              <a:t>Terjun</a:t>
            </a:r>
            <a:endParaRPr lang="en-US" b="1" i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Analisis</a:t>
            </a:r>
            <a:r>
              <a:rPr lang="en-US" b="1" i="1" dirty="0" smtClean="0"/>
              <a:t> </a:t>
            </a:r>
            <a:r>
              <a:rPr lang="en-US" b="1" i="1" dirty="0" err="1" smtClean="0"/>
              <a:t>Keperluan</a:t>
            </a:r>
            <a:r>
              <a:rPr lang="en-US" b="1" i="1" dirty="0" smtClean="0"/>
              <a:t> - </a:t>
            </a:r>
            <a:r>
              <a:rPr lang="en-US" i="1" dirty="0" err="1" smtClean="0"/>
              <a:t>aplikasi</a:t>
            </a:r>
            <a:r>
              <a:rPr lang="en-US" i="1" dirty="0" smtClean="0"/>
              <a:t> yang </a:t>
            </a:r>
            <a:r>
              <a:rPr lang="en-US" i="1" dirty="0" err="1" smtClean="0"/>
              <a:t>dicipta</a:t>
            </a:r>
            <a:r>
              <a:rPr lang="en-US" i="1" dirty="0" smtClean="0"/>
              <a:t> </a:t>
            </a:r>
            <a:r>
              <a:rPr lang="en-US" i="1" dirty="0" err="1" smtClean="0"/>
              <a:t>hendak</a:t>
            </a:r>
            <a:r>
              <a:rPr lang="en-US" i="1" dirty="0" smtClean="0"/>
              <a:t> </a:t>
            </a:r>
            <a:r>
              <a:rPr lang="en-US" i="1" dirty="0" err="1" smtClean="0"/>
              <a:t>mempunyai</a:t>
            </a:r>
            <a:r>
              <a:rPr lang="en-US" i="1" dirty="0" smtClean="0"/>
              <a:t> </a:t>
            </a:r>
            <a:r>
              <a:rPr lang="en-US" i="1" dirty="0" err="1" smtClean="0"/>
              <a:t>tempat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meyimpan</a:t>
            </a:r>
            <a:r>
              <a:rPr lang="en-US" i="1" dirty="0" smtClean="0"/>
              <a:t> </a:t>
            </a:r>
            <a:r>
              <a:rPr lang="en-US" i="1" dirty="0" err="1" smtClean="0"/>
              <a:t>pangkalan</a:t>
            </a:r>
            <a:r>
              <a:rPr lang="en-US" i="1" dirty="0" smtClean="0"/>
              <a:t> data </a:t>
            </a:r>
            <a:r>
              <a:rPr lang="en-US" i="1" dirty="0" err="1" smtClean="0"/>
              <a:t>pengguna</a:t>
            </a:r>
            <a:endParaRPr lang="en-US" i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Reka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Bentuk</a:t>
            </a:r>
            <a:r>
              <a:rPr lang="en-US" b="1" i="1" dirty="0" smtClean="0"/>
              <a:t> - </a:t>
            </a:r>
            <a:r>
              <a:rPr lang="en-US" i="1" dirty="0" err="1" smtClean="0"/>
              <a:t>permukaan</a:t>
            </a:r>
            <a:r>
              <a:rPr lang="en-US" i="1" dirty="0" smtClean="0"/>
              <a:t> </a:t>
            </a:r>
            <a:r>
              <a:rPr lang="en-US" i="1" dirty="0" err="1" smtClean="0"/>
              <a:t>aplikasi</a:t>
            </a:r>
            <a:r>
              <a:rPr lang="en-US" i="1" dirty="0" smtClean="0"/>
              <a:t> </a:t>
            </a:r>
            <a:r>
              <a:rPr lang="en-US" i="1" dirty="0" err="1" smtClean="0"/>
              <a:t>harus</a:t>
            </a:r>
            <a:r>
              <a:rPr lang="en-US" i="1" dirty="0" smtClean="0"/>
              <a:t> </a:t>
            </a:r>
            <a:r>
              <a:rPr lang="en-US" i="1" dirty="0" err="1" smtClean="0"/>
              <a:t>menarik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senang</a:t>
            </a:r>
            <a:r>
              <a:rPr lang="en-US" i="1" dirty="0" smtClean="0"/>
              <a:t> </a:t>
            </a:r>
            <a:r>
              <a:rPr lang="en-US" i="1" dirty="0" err="1" smtClean="0"/>
              <a:t>diguna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difahami</a:t>
            </a:r>
            <a:r>
              <a:rPr lang="en-US" i="1" dirty="0" smtClean="0"/>
              <a:t> </a:t>
            </a:r>
            <a:r>
              <a:rPr lang="en-US" i="1" dirty="0" err="1" smtClean="0"/>
              <a:t>oleh</a:t>
            </a:r>
            <a:r>
              <a:rPr lang="en-US" i="1" dirty="0" smtClean="0"/>
              <a:t> </a:t>
            </a:r>
            <a:r>
              <a:rPr lang="en-US" i="1" dirty="0" err="1" smtClean="0"/>
              <a:t>pengguna</a:t>
            </a:r>
            <a:endParaRPr lang="en-US" i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Aplikasi</a:t>
            </a:r>
            <a:r>
              <a:rPr lang="en-US" b="1" i="1" dirty="0" smtClean="0"/>
              <a:t> </a:t>
            </a:r>
            <a:r>
              <a:rPr lang="en-US" altLang="zh-CN" b="1" i="1" dirty="0" err="1" smtClean="0"/>
              <a:t>Pembagunan</a:t>
            </a:r>
            <a:r>
              <a:rPr lang="en-US" altLang="zh-CN" b="1" i="1" dirty="0" smtClean="0"/>
              <a:t> – </a:t>
            </a:r>
            <a:r>
              <a:rPr lang="en-US" altLang="zh-CN" i="1" dirty="0" smtClean="0"/>
              <a:t>Android Studio </a:t>
            </a:r>
            <a:r>
              <a:rPr lang="en-US" altLang="zh-CN" i="1" dirty="0" err="1" smtClean="0"/>
              <a:t>dan</a:t>
            </a:r>
            <a:r>
              <a:rPr lang="en-US" altLang="zh-CN" i="1" dirty="0" smtClean="0"/>
              <a:t> java </a:t>
            </a:r>
            <a:r>
              <a:rPr lang="en-US" altLang="zh-CN" i="1" dirty="0" err="1" smtClean="0"/>
              <a:t>kod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akan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digunakan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untuk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mencipta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aplikasi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ini</a:t>
            </a:r>
            <a:endParaRPr lang="en-US" altLang="zh-CN" i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Ujian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Aplikasi</a:t>
            </a:r>
            <a:r>
              <a:rPr lang="en-US" b="1" i="1" dirty="0" smtClean="0"/>
              <a:t> – </a:t>
            </a:r>
            <a:r>
              <a:rPr lang="en-US" i="1" dirty="0" err="1" smtClean="0"/>
              <a:t>aplikasi</a:t>
            </a:r>
            <a:r>
              <a:rPr lang="en-US" i="1" dirty="0" smtClean="0"/>
              <a:t> </a:t>
            </a:r>
            <a:r>
              <a:rPr lang="en-US" i="1" dirty="0" err="1" smtClean="0"/>
              <a:t>akan</a:t>
            </a:r>
            <a:r>
              <a:rPr lang="en-US" i="1" dirty="0" smtClean="0"/>
              <a:t> </a:t>
            </a:r>
            <a:r>
              <a:rPr lang="en-US" i="1" dirty="0" err="1" smtClean="0"/>
              <a:t>dipasang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membuat</a:t>
            </a:r>
            <a:r>
              <a:rPr lang="en-US" i="1" dirty="0" smtClean="0"/>
              <a:t> </a:t>
            </a:r>
            <a:r>
              <a:rPr lang="en-US" i="1" dirty="0" err="1" smtClean="0"/>
              <a:t>ujian</a:t>
            </a:r>
            <a:r>
              <a:rPr lang="en-US" i="1" dirty="0" smtClean="0"/>
              <a:t> </a:t>
            </a:r>
            <a:r>
              <a:rPr lang="en-US" i="1" dirty="0" err="1" smtClean="0"/>
              <a:t>kesilapan</a:t>
            </a:r>
            <a:r>
              <a:rPr lang="en-US" i="1" dirty="0" smtClean="0"/>
              <a:t> </a:t>
            </a:r>
            <a:r>
              <a:rPr lang="en-US" i="1" dirty="0" err="1" smtClean="0"/>
              <a:t>pengekodan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permukaan</a:t>
            </a:r>
            <a:endParaRPr lang="en-US" i="1" dirty="0" smtClean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Perbaikian</a:t>
            </a:r>
            <a:r>
              <a:rPr lang="en-US" b="1" i="1" dirty="0" smtClean="0"/>
              <a:t> </a:t>
            </a:r>
            <a:r>
              <a:rPr lang="en-US" b="1" i="1" dirty="0" err="1" smtClean="0"/>
              <a:t>Sistem</a:t>
            </a:r>
            <a:r>
              <a:rPr lang="en-US" b="1" i="1" dirty="0" smtClean="0"/>
              <a:t> – </a:t>
            </a:r>
            <a:r>
              <a:rPr lang="en-US" i="1" dirty="0" err="1" smtClean="0"/>
              <a:t>Kesilapan</a:t>
            </a:r>
            <a:r>
              <a:rPr lang="en-US" i="1" dirty="0" smtClean="0"/>
              <a:t> </a:t>
            </a:r>
            <a:r>
              <a:rPr lang="en-US" i="1" dirty="0" err="1" smtClean="0"/>
              <a:t>pengekodan</a:t>
            </a:r>
            <a:r>
              <a:rPr lang="en-US" i="1" dirty="0" smtClean="0"/>
              <a:t> </a:t>
            </a:r>
            <a:r>
              <a:rPr lang="en-US" i="1" dirty="0" err="1" smtClean="0"/>
              <a:t>akan</a:t>
            </a:r>
            <a:r>
              <a:rPr lang="en-US" i="1" dirty="0" smtClean="0"/>
              <a:t> </a:t>
            </a:r>
            <a:r>
              <a:rPr lang="en-US" i="1" dirty="0" err="1" smtClean="0"/>
              <a:t>diubah</a:t>
            </a:r>
            <a:endParaRPr lang="en-US" i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b="1" i="1" dirty="0" err="1" smtClean="0"/>
              <a:t>Langkah</a:t>
            </a:r>
            <a:r>
              <a:rPr lang="en-US" b="1" i="1" dirty="0" smtClean="0"/>
              <a:t> 4 &amp; 5 </a:t>
            </a:r>
            <a:r>
              <a:rPr lang="en-US" b="1" i="1" dirty="0" err="1" smtClean="0"/>
              <a:t>akan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berulang</a:t>
            </a:r>
            <a:r>
              <a:rPr lang="en-US" b="1" i="1" dirty="0" smtClean="0"/>
              <a:t> </a:t>
            </a:r>
            <a:r>
              <a:rPr lang="en-US" b="1" i="1" dirty="0" err="1" smtClean="0"/>
              <a:t>sampai</a:t>
            </a:r>
            <a:r>
              <a:rPr lang="en-US" b="1" i="1" dirty="0" smtClean="0"/>
              <a:t> </a:t>
            </a:r>
            <a:r>
              <a:rPr lang="en-US" b="1" i="1" dirty="0" err="1" smtClean="0"/>
              <a:t>tiada</a:t>
            </a:r>
            <a:r>
              <a:rPr lang="en-US" b="1" i="1" dirty="0" smtClean="0"/>
              <a:t> </a:t>
            </a:r>
            <a:r>
              <a:rPr lang="en-US" b="1" i="1" dirty="0" err="1" smtClean="0"/>
              <a:t>kesilapan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Kaedah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Data/</a:t>
            </a:r>
            <a:r>
              <a:rPr lang="en-US" dirty="0" err="1" smtClean="0"/>
              <a:t>Keperluan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52548"/>
            <a:ext cx="9601200" cy="1219200"/>
          </a:xfrm>
        </p:spPr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/ </a:t>
            </a:r>
            <a:r>
              <a:rPr lang="en-US" dirty="0" err="1" smtClean="0"/>
              <a:t>Reka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18580" y="1606731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111046"/>
            <a:ext cx="2877015" cy="4578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2105909"/>
            <a:ext cx="2821577" cy="453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9401" y="1606731"/>
            <a:ext cx="316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menjual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76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hells 16x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hells nature presentation (widescreen).potx" id="{E6B84A40-AED6-4169-B416-9F411F9C11B8}" vid="{719C1255-A7E7-42CE-9EEC-76ECFA1A94CA}"/>
    </a:ext>
  </a:extLst>
</a:theme>
</file>

<file path=ppt/theme/theme2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 seashell collection</Template>
  <TotalTime>3656</TotalTime>
  <Words>355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幼圆</vt:lpstr>
      <vt:lpstr>Arial</vt:lpstr>
      <vt:lpstr>Bahnschrift Light SemiCondensed</vt:lpstr>
      <vt:lpstr>Corbel</vt:lpstr>
      <vt:lpstr>Times New Roman</vt:lpstr>
      <vt:lpstr>Seashells 16x9</vt:lpstr>
      <vt:lpstr>UKM Online Store</vt:lpstr>
      <vt:lpstr>Pengenalan</vt:lpstr>
      <vt:lpstr>Penyataan Masalah</vt:lpstr>
      <vt:lpstr>Objektif</vt:lpstr>
      <vt:lpstr>Cadangan Penyelesaian</vt:lpstr>
      <vt:lpstr>Skop</vt:lpstr>
      <vt:lpstr>Metodologi</vt:lpstr>
      <vt:lpstr>Kaedah Pengumpulan Data/Keperluan</vt:lpstr>
      <vt:lpstr>Permodelan / Reka Bentuk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UKM Online Store</dc:title>
  <dc:creator>admin</dc:creator>
  <cp:lastModifiedBy>admin</cp:lastModifiedBy>
  <cp:revision>16</cp:revision>
  <dcterms:created xsi:type="dcterms:W3CDTF">2019-12-13T16:12:51Z</dcterms:created>
  <dcterms:modified xsi:type="dcterms:W3CDTF">2019-12-16T05:09:27Z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