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31" r:id="rId2"/>
    <p:sldId id="335" r:id="rId3"/>
    <p:sldId id="332" r:id="rId4"/>
    <p:sldId id="263" r:id="rId5"/>
    <p:sldId id="336" r:id="rId6"/>
    <p:sldId id="334" r:id="rId7"/>
    <p:sldId id="333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#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78269-D7EB-4E36-8294-AE9ACF14DCE1}" type="doc">
      <dgm:prSet loTypeId="urn:microsoft.com/office/officeart/2005/8/layout/orgChart1#2" loCatId="hierarchy" qsTypeId="urn:microsoft.com/office/officeart/2005/8/quickstyle/3d6#2" qsCatId="3D" csTypeId="urn:microsoft.com/office/officeart/2005/8/colors/accent3_2#2" csCatId="accent1" phldr="1"/>
      <dgm:spPr/>
      <dgm:t>
        <a:bodyPr/>
        <a:lstStyle/>
        <a:p>
          <a:endParaRPr lang="zh-CN" altLang="en-US"/>
        </a:p>
      </dgm:t>
    </dgm:pt>
    <dgm:pt modelId="{8A720B9E-129D-4A29-B50B-4ED1AC97E871}">
      <dgm:prSet phldrT="[文本]"/>
      <dgm:spPr/>
      <dgm:t>
        <a:bodyPr/>
        <a:lstStyle/>
        <a:p>
          <a:r>
            <a:rPr lang="zh-CN" altLang="en-US" dirty="0"/>
            <a:t>项目管理（肖体华）</a:t>
          </a:r>
        </a:p>
      </dgm:t>
    </dgm:pt>
    <dgm:pt modelId="{9A3D5538-4AA6-407B-85CB-E0D3CB42257B}" type="parTrans" cxnId="{C8BB5C24-DF7B-4345-B068-BCEBDC2CC94C}">
      <dgm:prSet/>
      <dgm:spPr/>
      <dgm:t>
        <a:bodyPr/>
        <a:lstStyle/>
        <a:p>
          <a:endParaRPr lang="zh-CN" altLang="en-US"/>
        </a:p>
      </dgm:t>
    </dgm:pt>
    <dgm:pt modelId="{E071E55E-D2F7-44AF-B62D-0A11CB0D6DFB}" type="sibTrans" cxnId="{C8BB5C24-DF7B-4345-B068-BCEBDC2CC94C}">
      <dgm:prSet/>
      <dgm:spPr/>
      <dgm:t>
        <a:bodyPr/>
        <a:lstStyle/>
        <a:p>
          <a:endParaRPr lang="zh-CN" altLang="en-US"/>
        </a:p>
      </dgm:t>
    </dgm:pt>
    <dgm:pt modelId="{86A968DF-545F-4E58-B11B-A960104D1910}">
      <dgm:prSet phldrT="[文本]"/>
      <dgm:spPr/>
      <dgm:t>
        <a:bodyPr/>
        <a:lstStyle/>
        <a:p>
          <a:r>
            <a:rPr lang="zh-CN" altLang="en-US" dirty="0"/>
            <a:t>项目开发</a:t>
          </a:r>
        </a:p>
      </dgm:t>
    </dgm:pt>
    <dgm:pt modelId="{CF28FD67-9121-4283-B732-7DF5DEB5D684}" type="parTrans" cxnId="{66EC8568-3B09-4883-BD37-A00806D60BAE}">
      <dgm:prSet/>
      <dgm:spPr/>
      <dgm:t>
        <a:bodyPr/>
        <a:lstStyle/>
        <a:p>
          <a:endParaRPr lang="zh-CN" altLang="en-US"/>
        </a:p>
      </dgm:t>
    </dgm:pt>
    <dgm:pt modelId="{C6F606F1-2EA4-4BF2-9AEB-D92F61071DDD}" type="sibTrans" cxnId="{66EC8568-3B09-4883-BD37-A00806D60BAE}">
      <dgm:prSet/>
      <dgm:spPr/>
      <dgm:t>
        <a:bodyPr/>
        <a:lstStyle/>
        <a:p>
          <a:endParaRPr lang="zh-CN" altLang="en-US"/>
        </a:p>
      </dgm:t>
    </dgm:pt>
    <dgm:pt modelId="{25B1E013-41E3-49F1-B015-5648C1FC2F7F}">
      <dgm:prSet phldrT="[文本]"/>
      <dgm:spPr/>
      <dgm:t>
        <a:bodyPr/>
        <a:lstStyle/>
        <a:p>
          <a:r>
            <a:rPr lang="zh-CN" altLang="en-US" dirty="0"/>
            <a:t>项目开发</a:t>
          </a:r>
        </a:p>
      </dgm:t>
    </dgm:pt>
    <dgm:pt modelId="{B98E3A4A-F088-4E9F-A699-540B0B1F3B53}" type="parTrans" cxnId="{10627A77-683F-4B66-BF95-FA8912ABF6E8}">
      <dgm:prSet/>
      <dgm:spPr/>
      <dgm:t>
        <a:bodyPr/>
        <a:lstStyle/>
        <a:p>
          <a:endParaRPr lang="zh-CN" altLang="en-US"/>
        </a:p>
      </dgm:t>
    </dgm:pt>
    <dgm:pt modelId="{C86B9AC7-E899-4566-9ADB-8BFB5A835B51}" type="sibTrans" cxnId="{10627A77-683F-4B66-BF95-FA8912ABF6E8}">
      <dgm:prSet/>
      <dgm:spPr/>
      <dgm:t>
        <a:bodyPr/>
        <a:lstStyle/>
        <a:p>
          <a:endParaRPr lang="zh-CN" altLang="en-US"/>
        </a:p>
      </dgm:t>
    </dgm:pt>
    <dgm:pt modelId="{13E23229-E156-43CB-9690-5D06E4043631}">
      <dgm:prSet phldrT="[文本]"/>
      <dgm:spPr/>
      <dgm:t>
        <a:bodyPr/>
        <a:lstStyle/>
        <a:p>
          <a:r>
            <a:rPr lang="zh-CN" altLang="en-US" dirty="0"/>
            <a:t>项目开发</a:t>
          </a:r>
        </a:p>
      </dgm:t>
    </dgm:pt>
    <dgm:pt modelId="{9CDEA723-8822-418D-AEE9-43CBEE76BC1F}" type="parTrans" cxnId="{F39FA56F-FB49-49FD-B14E-F374B17404F6}">
      <dgm:prSet/>
      <dgm:spPr/>
      <dgm:t>
        <a:bodyPr/>
        <a:lstStyle/>
        <a:p>
          <a:endParaRPr lang="zh-CN" altLang="en-US"/>
        </a:p>
      </dgm:t>
    </dgm:pt>
    <dgm:pt modelId="{63F27A83-CDB1-4E65-BE1B-7C8CBB8003EB}" type="sibTrans" cxnId="{F39FA56F-FB49-49FD-B14E-F374B17404F6}">
      <dgm:prSet/>
      <dgm:spPr/>
      <dgm:t>
        <a:bodyPr/>
        <a:lstStyle/>
        <a:p>
          <a:endParaRPr lang="zh-CN" altLang="en-US"/>
        </a:p>
      </dgm:t>
    </dgm:pt>
    <dgm:pt modelId="{830D6F6A-01A8-409A-8BDF-6DDB4C1B13B3}" type="pres">
      <dgm:prSet presAssocID="{14D78269-D7EB-4E36-8294-AE9ACF14DC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87DA96-B7FA-4EE9-9F51-42113272E381}" type="pres">
      <dgm:prSet presAssocID="{8A720B9E-129D-4A29-B50B-4ED1AC97E871}" presName="hierRoot1" presStyleCnt="0">
        <dgm:presLayoutVars>
          <dgm:hierBranch val="init"/>
        </dgm:presLayoutVars>
      </dgm:prSet>
      <dgm:spPr/>
    </dgm:pt>
    <dgm:pt modelId="{BD8AA90E-F7F1-4193-8059-66031F69B867}" type="pres">
      <dgm:prSet presAssocID="{8A720B9E-129D-4A29-B50B-4ED1AC97E871}" presName="rootComposite1" presStyleCnt="0"/>
      <dgm:spPr/>
    </dgm:pt>
    <dgm:pt modelId="{1C7B0AEE-EDD1-47F1-8A04-B34E75D317E7}" type="pres">
      <dgm:prSet presAssocID="{8A720B9E-129D-4A29-B50B-4ED1AC97E871}" presName="rootText1" presStyleLbl="node0" presStyleIdx="0" presStyleCnt="1">
        <dgm:presLayoutVars>
          <dgm:chPref val="3"/>
        </dgm:presLayoutVars>
      </dgm:prSet>
      <dgm:spPr/>
    </dgm:pt>
    <dgm:pt modelId="{09510A8B-5720-488C-846C-C2E74030440A}" type="pres">
      <dgm:prSet presAssocID="{8A720B9E-129D-4A29-B50B-4ED1AC97E871}" presName="rootConnector1" presStyleLbl="node1" presStyleIdx="0" presStyleCnt="0"/>
      <dgm:spPr/>
    </dgm:pt>
    <dgm:pt modelId="{EE8008BF-7460-407F-86C8-230158D4D5DB}" type="pres">
      <dgm:prSet presAssocID="{8A720B9E-129D-4A29-B50B-4ED1AC97E871}" presName="hierChild2" presStyleCnt="0"/>
      <dgm:spPr/>
    </dgm:pt>
    <dgm:pt modelId="{E3EA13E3-C87C-4C79-A27D-2B7D7D1D7F86}" type="pres">
      <dgm:prSet presAssocID="{CF28FD67-9121-4283-B732-7DF5DEB5D684}" presName="Name37" presStyleLbl="parChTrans1D2" presStyleIdx="0" presStyleCnt="3"/>
      <dgm:spPr/>
    </dgm:pt>
    <dgm:pt modelId="{D0C4CC1C-1CA1-4056-9BD4-9A772B1F9C3E}" type="pres">
      <dgm:prSet presAssocID="{86A968DF-545F-4E58-B11B-A960104D1910}" presName="hierRoot2" presStyleCnt="0">
        <dgm:presLayoutVars>
          <dgm:hierBranch val="init"/>
        </dgm:presLayoutVars>
      </dgm:prSet>
      <dgm:spPr/>
    </dgm:pt>
    <dgm:pt modelId="{34FD0EB9-C857-4668-B8D0-35EB07799533}" type="pres">
      <dgm:prSet presAssocID="{86A968DF-545F-4E58-B11B-A960104D1910}" presName="rootComposite" presStyleCnt="0"/>
      <dgm:spPr/>
    </dgm:pt>
    <dgm:pt modelId="{997CFD3E-6922-4E8C-B44C-CEC6F13533E1}" type="pres">
      <dgm:prSet presAssocID="{86A968DF-545F-4E58-B11B-A960104D1910}" presName="rootText" presStyleLbl="node2" presStyleIdx="0" presStyleCnt="3">
        <dgm:presLayoutVars>
          <dgm:chPref val="3"/>
        </dgm:presLayoutVars>
      </dgm:prSet>
      <dgm:spPr/>
    </dgm:pt>
    <dgm:pt modelId="{3A693E52-69D4-4BA4-B1DC-33879A157594}" type="pres">
      <dgm:prSet presAssocID="{86A968DF-545F-4E58-B11B-A960104D1910}" presName="rootConnector" presStyleLbl="node2" presStyleIdx="0" presStyleCnt="3"/>
      <dgm:spPr/>
    </dgm:pt>
    <dgm:pt modelId="{71629CD5-63F7-4AF3-AD01-E688FDD4F5A6}" type="pres">
      <dgm:prSet presAssocID="{86A968DF-545F-4E58-B11B-A960104D1910}" presName="hierChild4" presStyleCnt="0"/>
      <dgm:spPr/>
    </dgm:pt>
    <dgm:pt modelId="{70C60762-B1BC-4746-B90A-65CED9FF75E2}" type="pres">
      <dgm:prSet presAssocID="{86A968DF-545F-4E58-B11B-A960104D1910}" presName="hierChild5" presStyleCnt="0"/>
      <dgm:spPr/>
    </dgm:pt>
    <dgm:pt modelId="{D0B5A6EA-AE8F-476E-91CB-59B3ED1872AF}" type="pres">
      <dgm:prSet presAssocID="{B98E3A4A-F088-4E9F-A699-540B0B1F3B53}" presName="Name37" presStyleLbl="parChTrans1D2" presStyleIdx="1" presStyleCnt="3"/>
      <dgm:spPr/>
    </dgm:pt>
    <dgm:pt modelId="{A8FB3648-B068-415C-B7D2-0932E6A074A1}" type="pres">
      <dgm:prSet presAssocID="{25B1E013-41E3-49F1-B015-5648C1FC2F7F}" presName="hierRoot2" presStyleCnt="0">
        <dgm:presLayoutVars>
          <dgm:hierBranch val="init"/>
        </dgm:presLayoutVars>
      </dgm:prSet>
      <dgm:spPr/>
    </dgm:pt>
    <dgm:pt modelId="{EF959D77-DDAF-403F-8D15-665945122695}" type="pres">
      <dgm:prSet presAssocID="{25B1E013-41E3-49F1-B015-5648C1FC2F7F}" presName="rootComposite" presStyleCnt="0"/>
      <dgm:spPr/>
    </dgm:pt>
    <dgm:pt modelId="{D77F8048-1EEB-4A20-9F71-CADC79D322B8}" type="pres">
      <dgm:prSet presAssocID="{25B1E013-41E3-49F1-B015-5648C1FC2F7F}" presName="rootText" presStyleLbl="node2" presStyleIdx="1" presStyleCnt="3">
        <dgm:presLayoutVars>
          <dgm:chPref val="3"/>
        </dgm:presLayoutVars>
      </dgm:prSet>
      <dgm:spPr/>
    </dgm:pt>
    <dgm:pt modelId="{7361843A-7DA1-4D51-B4C4-3E6D01944E69}" type="pres">
      <dgm:prSet presAssocID="{25B1E013-41E3-49F1-B015-5648C1FC2F7F}" presName="rootConnector" presStyleLbl="node2" presStyleIdx="1" presStyleCnt="3"/>
      <dgm:spPr/>
    </dgm:pt>
    <dgm:pt modelId="{973A4363-4CCC-4117-AD5D-E2A1C563B154}" type="pres">
      <dgm:prSet presAssocID="{25B1E013-41E3-49F1-B015-5648C1FC2F7F}" presName="hierChild4" presStyleCnt="0"/>
      <dgm:spPr/>
    </dgm:pt>
    <dgm:pt modelId="{9FF31E36-6E31-49FC-8F45-3A778B4A7D2F}" type="pres">
      <dgm:prSet presAssocID="{25B1E013-41E3-49F1-B015-5648C1FC2F7F}" presName="hierChild5" presStyleCnt="0"/>
      <dgm:spPr/>
    </dgm:pt>
    <dgm:pt modelId="{62BCAA82-72EB-4D60-877C-5B928A442FDF}" type="pres">
      <dgm:prSet presAssocID="{9CDEA723-8822-418D-AEE9-43CBEE76BC1F}" presName="Name37" presStyleLbl="parChTrans1D2" presStyleIdx="2" presStyleCnt="3"/>
      <dgm:spPr/>
    </dgm:pt>
    <dgm:pt modelId="{3AD3F5C7-675B-4378-917C-18102FF4CEEB}" type="pres">
      <dgm:prSet presAssocID="{13E23229-E156-43CB-9690-5D06E4043631}" presName="hierRoot2" presStyleCnt="0">
        <dgm:presLayoutVars>
          <dgm:hierBranch val="init"/>
        </dgm:presLayoutVars>
      </dgm:prSet>
      <dgm:spPr/>
    </dgm:pt>
    <dgm:pt modelId="{B4DA4426-12D4-45C7-982A-86135158DEDB}" type="pres">
      <dgm:prSet presAssocID="{13E23229-E156-43CB-9690-5D06E4043631}" presName="rootComposite" presStyleCnt="0"/>
      <dgm:spPr/>
    </dgm:pt>
    <dgm:pt modelId="{423E97DE-FE11-4891-8EAE-6E27251627BC}" type="pres">
      <dgm:prSet presAssocID="{13E23229-E156-43CB-9690-5D06E4043631}" presName="rootText" presStyleLbl="node2" presStyleIdx="2" presStyleCnt="3">
        <dgm:presLayoutVars>
          <dgm:chPref val="3"/>
        </dgm:presLayoutVars>
      </dgm:prSet>
      <dgm:spPr/>
    </dgm:pt>
    <dgm:pt modelId="{635BFD3B-CA88-4914-9CA3-EA3E13FD6F34}" type="pres">
      <dgm:prSet presAssocID="{13E23229-E156-43CB-9690-5D06E4043631}" presName="rootConnector" presStyleLbl="node2" presStyleIdx="2" presStyleCnt="3"/>
      <dgm:spPr/>
    </dgm:pt>
    <dgm:pt modelId="{29CA58AA-A022-4FC5-B6F9-1964BEAFDDB9}" type="pres">
      <dgm:prSet presAssocID="{13E23229-E156-43CB-9690-5D06E4043631}" presName="hierChild4" presStyleCnt="0"/>
      <dgm:spPr/>
    </dgm:pt>
    <dgm:pt modelId="{627521E9-FD74-4AEA-B1AD-7F014933975D}" type="pres">
      <dgm:prSet presAssocID="{13E23229-E156-43CB-9690-5D06E4043631}" presName="hierChild5" presStyleCnt="0"/>
      <dgm:spPr/>
    </dgm:pt>
    <dgm:pt modelId="{FA21157E-CE31-4FB7-BBE6-A8B6F84996E8}" type="pres">
      <dgm:prSet presAssocID="{8A720B9E-129D-4A29-B50B-4ED1AC97E871}" presName="hierChild3" presStyleCnt="0"/>
      <dgm:spPr/>
    </dgm:pt>
  </dgm:ptLst>
  <dgm:cxnLst>
    <dgm:cxn modelId="{C8BB5C24-DF7B-4345-B068-BCEBDC2CC94C}" srcId="{14D78269-D7EB-4E36-8294-AE9ACF14DCE1}" destId="{8A720B9E-129D-4A29-B50B-4ED1AC97E871}" srcOrd="0" destOrd="0" parTransId="{9A3D5538-4AA6-407B-85CB-E0D3CB42257B}" sibTransId="{E071E55E-D2F7-44AF-B62D-0A11CB0D6DFB}"/>
    <dgm:cxn modelId="{5C829F66-4372-4722-A0D7-23F2D160BEC8}" type="presOf" srcId="{8A720B9E-129D-4A29-B50B-4ED1AC97E871}" destId="{09510A8B-5720-488C-846C-C2E74030440A}" srcOrd="1" destOrd="0" presId="urn:microsoft.com/office/officeart/2005/8/layout/orgChart1#2"/>
    <dgm:cxn modelId="{66EC8568-3B09-4883-BD37-A00806D60BAE}" srcId="{8A720B9E-129D-4A29-B50B-4ED1AC97E871}" destId="{86A968DF-545F-4E58-B11B-A960104D1910}" srcOrd="0" destOrd="0" parTransId="{CF28FD67-9121-4283-B732-7DF5DEB5D684}" sibTransId="{C6F606F1-2EA4-4BF2-9AEB-D92F61071DDD}"/>
    <dgm:cxn modelId="{F39FA56F-FB49-49FD-B14E-F374B17404F6}" srcId="{8A720B9E-129D-4A29-B50B-4ED1AC97E871}" destId="{13E23229-E156-43CB-9690-5D06E4043631}" srcOrd="2" destOrd="0" parTransId="{9CDEA723-8822-418D-AEE9-43CBEE76BC1F}" sibTransId="{63F27A83-CDB1-4E65-BE1B-7C8CBB8003EB}"/>
    <dgm:cxn modelId="{10627A77-683F-4B66-BF95-FA8912ABF6E8}" srcId="{8A720B9E-129D-4A29-B50B-4ED1AC97E871}" destId="{25B1E013-41E3-49F1-B015-5648C1FC2F7F}" srcOrd="1" destOrd="0" parTransId="{B98E3A4A-F088-4E9F-A699-540B0B1F3B53}" sibTransId="{C86B9AC7-E899-4566-9ADB-8BFB5A835B51}"/>
    <dgm:cxn modelId="{3463717E-9D9C-4F9E-82F4-8F77724E3A90}" type="presOf" srcId="{9CDEA723-8822-418D-AEE9-43CBEE76BC1F}" destId="{62BCAA82-72EB-4D60-877C-5B928A442FDF}" srcOrd="0" destOrd="0" presId="urn:microsoft.com/office/officeart/2005/8/layout/orgChart1#2"/>
    <dgm:cxn modelId="{06D7B380-4E44-4F8C-8196-F3C8653A4D65}" type="presOf" srcId="{86A968DF-545F-4E58-B11B-A960104D1910}" destId="{3A693E52-69D4-4BA4-B1DC-33879A157594}" srcOrd="1" destOrd="0" presId="urn:microsoft.com/office/officeart/2005/8/layout/orgChart1#2"/>
    <dgm:cxn modelId="{2C5EEC95-5930-4D2B-B187-A60CD1930C71}" type="presOf" srcId="{86A968DF-545F-4E58-B11B-A960104D1910}" destId="{997CFD3E-6922-4E8C-B44C-CEC6F13533E1}" srcOrd="0" destOrd="0" presId="urn:microsoft.com/office/officeart/2005/8/layout/orgChart1#2"/>
    <dgm:cxn modelId="{268224AA-5F4A-499F-A835-0A638018263D}" type="presOf" srcId="{B98E3A4A-F088-4E9F-A699-540B0B1F3B53}" destId="{D0B5A6EA-AE8F-476E-91CB-59B3ED1872AF}" srcOrd="0" destOrd="0" presId="urn:microsoft.com/office/officeart/2005/8/layout/orgChart1#2"/>
    <dgm:cxn modelId="{E4B2AAB1-74D7-4A9A-BE9C-866F3914349A}" type="presOf" srcId="{13E23229-E156-43CB-9690-5D06E4043631}" destId="{423E97DE-FE11-4891-8EAE-6E27251627BC}" srcOrd="0" destOrd="0" presId="urn:microsoft.com/office/officeart/2005/8/layout/orgChart1#2"/>
    <dgm:cxn modelId="{FE266DBF-1A91-43A8-8DA1-0A967BE06A77}" type="presOf" srcId="{CF28FD67-9121-4283-B732-7DF5DEB5D684}" destId="{E3EA13E3-C87C-4C79-A27D-2B7D7D1D7F86}" srcOrd="0" destOrd="0" presId="urn:microsoft.com/office/officeart/2005/8/layout/orgChart1#2"/>
    <dgm:cxn modelId="{446D4AC8-E4BD-4CFD-A7EC-A72C35B79C6F}" type="presOf" srcId="{13E23229-E156-43CB-9690-5D06E4043631}" destId="{635BFD3B-CA88-4914-9CA3-EA3E13FD6F34}" srcOrd="1" destOrd="0" presId="urn:microsoft.com/office/officeart/2005/8/layout/orgChart1#2"/>
    <dgm:cxn modelId="{8B8DB6E0-7077-443D-8AFE-CBF3ACBB62C4}" type="presOf" srcId="{25B1E013-41E3-49F1-B015-5648C1FC2F7F}" destId="{7361843A-7DA1-4D51-B4C4-3E6D01944E69}" srcOrd="1" destOrd="0" presId="urn:microsoft.com/office/officeart/2005/8/layout/orgChart1#2"/>
    <dgm:cxn modelId="{714ECDE3-BA38-486E-AC81-5052A9C3D280}" type="presOf" srcId="{14D78269-D7EB-4E36-8294-AE9ACF14DCE1}" destId="{830D6F6A-01A8-409A-8BDF-6DDB4C1B13B3}" srcOrd="0" destOrd="0" presId="urn:microsoft.com/office/officeart/2005/8/layout/orgChart1#2"/>
    <dgm:cxn modelId="{92FE37F9-A588-46E6-9807-55A1C88C8A17}" type="presOf" srcId="{25B1E013-41E3-49F1-B015-5648C1FC2F7F}" destId="{D77F8048-1EEB-4A20-9F71-CADC79D322B8}" srcOrd="0" destOrd="0" presId="urn:microsoft.com/office/officeart/2005/8/layout/orgChart1#2"/>
    <dgm:cxn modelId="{AC8B0FFC-AB2D-4E44-B1BF-B898875AA6B0}" type="presOf" srcId="{8A720B9E-129D-4A29-B50B-4ED1AC97E871}" destId="{1C7B0AEE-EDD1-47F1-8A04-B34E75D317E7}" srcOrd="0" destOrd="0" presId="urn:microsoft.com/office/officeart/2005/8/layout/orgChart1#2"/>
    <dgm:cxn modelId="{D9E04806-A656-4028-A6CA-7F4C9CACC103}" type="presParOf" srcId="{830D6F6A-01A8-409A-8BDF-6DDB4C1B13B3}" destId="{1087DA96-B7FA-4EE9-9F51-42113272E381}" srcOrd="0" destOrd="0" presId="urn:microsoft.com/office/officeart/2005/8/layout/orgChart1#2"/>
    <dgm:cxn modelId="{A733DFF1-A016-4EB7-A775-ECF02AC09E0C}" type="presParOf" srcId="{1087DA96-B7FA-4EE9-9F51-42113272E381}" destId="{BD8AA90E-F7F1-4193-8059-66031F69B867}" srcOrd="0" destOrd="0" presId="urn:microsoft.com/office/officeart/2005/8/layout/orgChart1#2"/>
    <dgm:cxn modelId="{0F2694C0-20E7-45D8-AD7C-D36D737A9E35}" type="presParOf" srcId="{BD8AA90E-F7F1-4193-8059-66031F69B867}" destId="{1C7B0AEE-EDD1-47F1-8A04-B34E75D317E7}" srcOrd="0" destOrd="0" presId="urn:microsoft.com/office/officeart/2005/8/layout/orgChart1#2"/>
    <dgm:cxn modelId="{BFB17B53-0161-40E7-919B-58F7F08C71DD}" type="presParOf" srcId="{BD8AA90E-F7F1-4193-8059-66031F69B867}" destId="{09510A8B-5720-488C-846C-C2E74030440A}" srcOrd="1" destOrd="0" presId="urn:microsoft.com/office/officeart/2005/8/layout/orgChart1#2"/>
    <dgm:cxn modelId="{4D4759F4-2F39-4331-B369-D1EE4FE31538}" type="presParOf" srcId="{1087DA96-B7FA-4EE9-9F51-42113272E381}" destId="{EE8008BF-7460-407F-86C8-230158D4D5DB}" srcOrd="1" destOrd="0" presId="urn:microsoft.com/office/officeart/2005/8/layout/orgChart1#2"/>
    <dgm:cxn modelId="{1F65EF2C-786F-44F7-840F-1BE3F02406B0}" type="presParOf" srcId="{EE8008BF-7460-407F-86C8-230158D4D5DB}" destId="{E3EA13E3-C87C-4C79-A27D-2B7D7D1D7F86}" srcOrd="0" destOrd="0" presId="urn:microsoft.com/office/officeart/2005/8/layout/orgChart1#2"/>
    <dgm:cxn modelId="{2769942B-79A3-4E58-BA44-EAB4A193124C}" type="presParOf" srcId="{EE8008BF-7460-407F-86C8-230158D4D5DB}" destId="{D0C4CC1C-1CA1-4056-9BD4-9A772B1F9C3E}" srcOrd="1" destOrd="0" presId="urn:microsoft.com/office/officeart/2005/8/layout/orgChart1#2"/>
    <dgm:cxn modelId="{5C49730C-934A-4C39-B842-D4D5CC6958BE}" type="presParOf" srcId="{D0C4CC1C-1CA1-4056-9BD4-9A772B1F9C3E}" destId="{34FD0EB9-C857-4668-B8D0-35EB07799533}" srcOrd="0" destOrd="0" presId="urn:microsoft.com/office/officeart/2005/8/layout/orgChart1#2"/>
    <dgm:cxn modelId="{6035401C-4326-4394-AF4A-C6803553C9BC}" type="presParOf" srcId="{34FD0EB9-C857-4668-B8D0-35EB07799533}" destId="{997CFD3E-6922-4E8C-B44C-CEC6F13533E1}" srcOrd="0" destOrd="0" presId="urn:microsoft.com/office/officeart/2005/8/layout/orgChart1#2"/>
    <dgm:cxn modelId="{9334161B-0724-4B3F-A298-B92B9BCA943D}" type="presParOf" srcId="{34FD0EB9-C857-4668-B8D0-35EB07799533}" destId="{3A693E52-69D4-4BA4-B1DC-33879A157594}" srcOrd="1" destOrd="0" presId="urn:microsoft.com/office/officeart/2005/8/layout/orgChart1#2"/>
    <dgm:cxn modelId="{B84B4B7D-B13E-4CF2-AB00-CA5B88A4532A}" type="presParOf" srcId="{D0C4CC1C-1CA1-4056-9BD4-9A772B1F9C3E}" destId="{71629CD5-63F7-4AF3-AD01-E688FDD4F5A6}" srcOrd="1" destOrd="0" presId="urn:microsoft.com/office/officeart/2005/8/layout/orgChart1#2"/>
    <dgm:cxn modelId="{2AA38980-17E7-401E-B9E9-6F95333A34C0}" type="presParOf" srcId="{D0C4CC1C-1CA1-4056-9BD4-9A772B1F9C3E}" destId="{70C60762-B1BC-4746-B90A-65CED9FF75E2}" srcOrd="2" destOrd="0" presId="urn:microsoft.com/office/officeart/2005/8/layout/orgChart1#2"/>
    <dgm:cxn modelId="{EEC65A83-C743-4719-A365-2B385A2D8444}" type="presParOf" srcId="{EE8008BF-7460-407F-86C8-230158D4D5DB}" destId="{D0B5A6EA-AE8F-476E-91CB-59B3ED1872AF}" srcOrd="2" destOrd="0" presId="urn:microsoft.com/office/officeart/2005/8/layout/orgChart1#2"/>
    <dgm:cxn modelId="{E735042F-E1CA-482E-9041-2BC7AA4436D5}" type="presParOf" srcId="{EE8008BF-7460-407F-86C8-230158D4D5DB}" destId="{A8FB3648-B068-415C-B7D2-0932E6A074A1}" srcOrd="3" destOrd="0" presId="urn:microsoft.com/office/officeart/2005/8/layout/orgChart1#2"/>
    <dgm:cxn modelId="{92468B8E-9677-4C74-A6B2-0B07BFB69EE1}" type="presParOf" srcId="{A8FB3648-B068-415C-B7D2-0932E6A074A1}" destId="{EF959D77-DDAF-403F-8D15-665945122695}" srcOrd="0" destOrd="0" presId="urn:microsoft.com/office/officeart/2005/8/layout/orgChart1#2"/>
    <dgm:cxn modelId="{3B1EBA7B-BBFA-47B0-8808-20EC3C437D57}" type="presParOf" srcId="{EF959D77-DDAF-403F-8D15-665945122695}" destId="{D77F8048-1EEB-4A20-9F71-CADC79D322B8}" srcOrd="0" destOrd="0" presId="urn:microsoft.com/office/officeart/2005/8/layout/orgChart1#2"/>
    <dgm:cxn modelId="{EDFC5CBB-14C4-41F2-986F-A91731235FF6}" type="presParOf" srcId="{EF959D77-DDAF-403F-8D15-665945122695}" destId="{7361843A-7DA1-4D51-B4C4-3E6D01944E69}" srcOrd="1" destOrd="0" presId="urn:microsoft.com/office/officeart/2005/8/layout/orgChart1#2"/>
    <dgm:cxn modelId="{D5BA41C5-D9C0-46C8-9F94-BE110C950630}" type="presParOf" srcId="{A8FB3648-B068-415C-B7D2-0932E6A074A1}" destId="{973A4363-4CCC-4117-AD5D-E2A1C563B154}" srcOrd="1" destOrd="0" presId="urn:microsoft.com/office/officeart/2005/8/layout/orgChart1#2"/>
    <dgm:cxn modelId="{3D31AD47-9C31-4794-8019-5F817615FE45}" type="presParOf" srcId="{A8FB3648-B068-415C-B7D2-0932E6A074A1}" destId="{9FF31E36-6E31-49FC-8F45-3A778B4A7D2F}" srcOrd="2" destOrd="0" presId="urn:microsoft.com/office/officeart/2005/8/layout/orgChart1#2"/>
    <dgm:cxn modelId="{8BAC9AF6-30E8-4733-9926-07BB13981015}" type="presParOf" srcId="{EE8008BF-7460-407F-86C8-230158D4D5DB}" destId="{62BCAA82-72EB-4D60-877C-5B928A442FDF}" srcOrd="4" destOrd="0" presId="urn:microsoft.com/office/officeart/2005/8/layout/orgChart1#2"/>
    <dgm:cxn modelId="{20A060E8-3714-41FB-A976-EDBECB5B6686}" type="presParOf" srcId="{EE8008BF-7460-407F-86C8-230158D4D5DB}" destId="{3AD3F5C7-675B-4378-917C-18102FF4CEEB}" srcOrd="5" destOrd="0" presId="urn:microsoft.com/office/officeart/2005/8/layout/orgChart1#2"/>
    <dgm:cxn modelId="{226BD5D6-1EAC-42AD-A5EC-7B52ACD6C66C}" type="presParOf" srcId="{3AD3F5C7-675B-4378-917C-18102FF4CEEB}" destId="{B4DA4426-12D4-45C7-982A-86135158DEDB}" srcOrd="0" destOrd="0" presId="urn:microsoft.com/office/officeart/2005/8/layout/orgChart1#2"/>
    <dgm:cxn modelId="{1E4EF26F-6EA1-41F9-BF44-33D37F7DFB4B}" type="presParOf" srcId="{B4DA4426-12D4-45C7-982A-86135158DEDB}" destId="{423E97DE-FE11-4891-8EAE-6E27251627BC}" srcOrd="0" destOrd="0" presId="urn:microsoft.com/office/officeart/2005/8/layout/orgChart1#2"/>
    <dgm:cxn modelId="{412F8DD6-3229-4CFC-8147-FA78F573A2EB}" type="presParOf" srcId="{B4DA4426-12D4-45C7-982A-86135158DEDB}" destId="{635BFD3B-CA88-4914-9CA3-EA3E13FD6F34}" srcOrd="1" destOrd="0" presId="urn:microsoft.com/office/officeart/2005/8/layout/orgChart1#2"/>
    <dgm:cxn modelId="{E8EB6D37-55E9-4486-A425-11AB68229965}" type="presParOf" srcId="{3AD3F5C7-675B-4378-917C-18102FF4CEEB}" destId="{29CA58AA-A022-4FC5-B6F9-1964BEAFDDB9}" srcOrd="1" destOrd="0" presId="urn:microsoft.com/office/officeart/2005/8/layout/orgChart1#2"/>
    <dgm:cxn modelId="{F6EC831F-DFDC-4561-ABD3-B48F0C0E1FF9}" type="presParOf" srcId="{3AD3F5C7-675B-4378-917C-18102FF4CEEB}" destId="{627521E9-FD74-4AEA-B1AD-7F014933975D}" srcOrd="2" destOrd="0" presId="urn:microsoft.com/office/officeart/2005/8/layout/orgChart1#2"/>
    <dgm:cxn modelId="{FB7F9E46-0C7B-41F3-BCA9-5876DEF0DAEF}" type="presParOf" srcId="{1087DA96-B7FA-4EE9-9F51-42113272E381}" destId="{FA21157E-CE31-4FB7-BBE6-A8B6F84996E8}" srcOrd="2" destOrd="0" presId="urn:microsoft.com/office/officeart/2005/8/layout/orgChart1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CAA82-72EB-4D60-877C-5B928A442FDF}">
      <dsp:nvSpPr>
        <dsp:cNvPr id="0" name=""/>
        <dsp:cNvSpPr/>
      </dsp:nvSpPr>
      <dsp:spPr>
        <a:xfrm>
          <a:off x="3368386" y="1947001"/>
          <a:ext cx="2383158" cy="413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802"/>
              </a:lnTo>
              <a:lnTo>
                <a:pt x="2383158" y="206802"/>
              </a:lnTo>
              <a:lnTo>
                <a:pt x="2383158" y="41360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0B5A6EA-AE8F-476E-91CB-59B3ED1872AF}">
      <dsp:nvSpPr>
        <dsp:cNvPr id="0" name=""/>
        <dsp:cNvSpPr/>
      </dsp:nvSpPr>
      <dsp:spPr>
        <a:xfrm>
          <a:off x="3322666" y="1947001"/>
          <a:ext cx="91440" cy="4136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60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3EA13E3-C87C-4C79-A27D-2B7D7D1D7F86}">
      <dsp:nvSpPr>
        <dsp:cNvPr id="0" name=""/>
        <dsp:cNvSpPr/>
      </dsp:nvSpPr>
      <dsp:spPr>
        <a:xfrm>
          <a:off x="985228" y="1947001"/>
          <a:ext cx="2383158" cy="413605"/>
        </a:xfrm>
        <a:custGeom>
          <a:avLst/>
          <a:gdLst/>
          <a:ahLst/>
          <a:cxnLst/>
          <a:rect l="0" t="0" r="0" b="0"/>
          <a:pathLst>
            <a:path>
              <a:moveTo>
                <a:pt x="2383158" y="0"/>
              </a:moveTo>
              <a:lnTo>
                <a:pt x="2383158" y="206802"/>
              </a:lnTo>
              <a:lnTo>
                <a:pt x="0" y="206802"/>
              </a:lnTo>
              <a:lnTo>
                <a:pt x="0" y="41360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7B0AEE-EDD1-47F1-8A04-B34E75D317E7}">
      <dsp:nvSpPr>
        <dsp:cNvPr id="0" name=""/>
        <dsp:cNvSpPr/>
      </dsp:nvSpPr>
      <dsp:spPr>
        <a:xfrm>
          <a:off x="2383610" y="962225"/>
          <a:ext cx="1969552" cy="9847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项目管理（肖体华）</a:t>
          </a:r>
        </a:p>
      </dsp:txBody>
      <dsp:txXfrm>
        <a:off x="2383610" y="962225"/>
        <a:ext cx="1969552" cy="984776"/>
      </dsp:txXfrm>
    </dsp:sp>
    <dsp:sp modelId="{997CFD3E-6922-4E8C-B44C-CEC6F13533E1}">
      <dsp:nvSpPr>
        <dsp:cNvPr id="0" name=""/>
        <dsp:cNvSpPr/>
      </dsp:nvSpPr>
      <dsp:spPr>
        <a:xfrm>
          <a:off x="452" y="2360607"/>
          <a:ext cx="1969552" cy="9847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项目开发</a:t>
          </a:r>
        </a:p>
      </dsp:txBody>
      <dsp:txXfrm>
        <a:off x="452" y="2360607"/>
        <a:ext cx="1969552" cy="984776"/>
      </dsp:txXfrm>
    </dsp:sp>
    <dsp:sp modelId="{D77F8048-1EEB-4A20-9F71-CADC79D322B8}">
      <dsp:nvSpPr>
        <dsp:cNvPr id="0" name=""/>
        <dsp:cNvSpPr/>
      </dsp:nvSpPr>
      <dsp:spPr>
        <a:xfrm>
          <a:off x="2383610" y="2360607"/>
          <a:ext cx="1969552" cy="9847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项目开发</a:t>
          </a:r>
        </a:p>
      </dsp:txBody>
      <dsp:txXfrm>
        <a:off x="2383610" y="2360607"/>
        <a:ext cx="1969552" cy="984776"/>
      </dsp:txXfrm>
    </dsp:sp>
    <dsp:sp modelId="{423E97DE-FE11-4891-8EAE-6E27251627BC}">
      <dsp:nvSpPr>
        <dsp:cNvPr id="0" name=""/>
        <dsp:cNvSpPr/>
      </dsp:nvSpPr>
      <dsp:spPr>
        <a:xfrm>
          <a:off x="4766768" y="2360607"/>
          <a:ext cx="1969552" cy="9847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项目开发</a:t>
          </a:r>
        </a:p>
      </dsp:txBody>
      <dsp:txXfrm>
        <a:off x="4766768" y="2360607"/>
        <a:ext cx="1969552" cy="984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2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#2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97A0CB3-38C4-4821-8FCA-6147DAB6C0EC}" type="datetimeFigureOut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D96AE9A9-A593-4FCC-B072-F293AADB57E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E9A9-A593-4FCC-B072-F293AADB57E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E9A9-A593-4FCC-B072-F293AADB57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E9A9-A593-4FCC-B072-F293AADB57E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E9A9-A593-4FCC-B072-F293AADB57E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E9A9-A593-4FCC-B072-F293AADB57E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E9A9-A593-4FCC-B072-F293AADB57E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E9A9-A593-4FCC-B072-F293AADB57E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9831-FEF2-4E24-BF0C-8A4F238EE06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B730-34B9-43A7-8D85-011A1C6AEE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9831-FEF2-4E24-BF0C-8A4F238EE06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B730-34B9-43A7-8D85-011A1C6AEE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29831-FEF2-4E24-BF0C-8A4F238EE06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B730-34B9-43A7-8D85-011A1C6AEE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135630" y="2367915"/>
            <a:ext cx="591312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AIE26</a:t>
            </a:r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班 </a:t>
            </a:r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组</a:t>
            </a:r>
          </a:p>
          <a:p>
            <a:pPr algn="ctr"/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结业项目立项</a:t>
            </a:r>
          </a:p>
        </p:txBody>
      </p:sp>
      <p:pic>
        <p:nvPicPr>
          <p:cNvPr id="5" name="图片 4" descr="光环Logo-左右结构-白色-透明底色-带英文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120" y="165735"/>
            <a:ext cx="2005330" cy="634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环Logo-左右结构-白色-透明底色-带英文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120" y="165735"/>
            <a:ext cx="2005330" cy="6343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33774" y="1226820"/>
            <a:ext cx="6306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观点型问题阅读理解</a:t>
            </a:r>
          </a:p>
        </p:txBody>
      </p:sp>
      <p:sp>
        <p:nvSpPr>
          <p:cNvPr id="30723" name="文本框 3"/>
          <p:cNvSpPr txBox="1">
            <a:spLocks noChangeArrowheads="1"/>
          </p:cNvSpPr>
          <p:nvPr/>
        </p:nvSpPr>
        <p:spPr bwMode="auto">
          <a:xfrm>
            <a:off x="8682990" y="5274310"/>
            <a:ext cx="3362960" cy="1308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0" fontAlgn="auto"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AIE26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班  第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</a:t>
            </a:r>
          </a:p>
          <a:p>
            <a:pPr algn="l" eaLnBrk="0" fontAlgn="auto"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19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环Logo-左右结构-白色-透明底色-带英文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120" y="165735"/>
            <a:ext cx="2005330" cy="6343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006850" y="554355"/>
            <a:ext cx="4053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项目总目标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60EEE5-B42C-4A53-BCAF-311576FBE537}"/>
              </a:ext>
            </a:extLst>
          </p:cNvPr>
          <p:cNvSpPr txBox="1"/>
          <p:nvPr/>
        </p:nvSpPr>
        <p:spPr>
          <a:xfrm>
            <a:off x="926969" y="2155077"/>
            <a:ext cx="42986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针对用户输入的观点型问题，搜索引擎首先会检索相关候选文档，然后从候选文档中抽取出能够回答用户问题的答案段落摘要，最后给出答案段落摘要所包含的是非观点。本次项目总目标是预测答案段落摘要中所表述的是非观点极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80C6E7-19A4-42C6-827E-BF444F255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164" y="1630045"/>
            <a:ext cx="5139867" cy="4097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环Logo-左右结构-白色-透明底色-带英文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120" y="165735"/>
            <a:ext cx="2005330" cy="6343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833495" y="521335"/>
            <a:ext cx="4265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项目总体计划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2197002" y="3150553"/>
            <a:ext cx="401955" cy="133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4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4702712" y="2179003"/>
            <a:ext cx="401955" cy="133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4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179212" y="1342708"/>
            <a:ext cx="401955" cy="133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4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9644282" y="473393"/>
            <a:ext cx="401955" cy="133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4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87780" y="4478020"/>
            <a:ext cx="2016125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前期调研及数据预处理（实现数据的读取和输入）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endParaRPr lang="zh-CN" altLang="zh-CN" sz="2400" dirty="0">
              <a:solidFill>
                <a:schemeClr val="bg2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5" name="矩形 5"/>
          <p:cNvSpPr>
            <a:spLocks noChangeArrowheads="1"/>
          </p:cNvSpPr>
          <p:nvPr/>
        </p:nvSpPr>
        <p:spPr bwMode="auto">
          <a:xfrm>
            <a:off x="3800158" y="3501390"/>
            <a:ext cx="2016125" cy="1800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考虑机器学习和深度学习两种方式进行模型构建并训练</a:t>
            </a:r>
            <a:endParaRPr lang="zh-CN" altLang="en-US" sz="2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6372126" y="2665738"/>
            <a:ext cx="2016125" cy="1800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将数据结果图形化、报表化，提高可视化率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7" name="矩形 7"/>
          <p:cNvSpPr>
            <a:spLocks noChangeArrowheads="1"/>
          </p:cNvSpPr>
          <p:nvPr/>
        </p:nvSpPr>
        <p:spPr bwMode="auto">
          <a:xfrm>
            <a:off x="8813800" y="1808460"/>
            <a:ext cx="2016125" cy="1798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项目答辩报告撰写与任务协调</a:t>
            </a:r>
            <a:endParaRPr lang="zh-CN" altLang="en-US" sz="2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环Logo-左右结构-白色-透明底色-带英文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120" y="165735"/>
            <a:ext cx="2005330" cy="6343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189605" y="240665"/>
            <a:ext cx="5814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里程碑节点及事件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3848"/>
              </p:ext>
            </p:extLst>
          </p:nvPr>
        </p:nvGraphicFramePr>
        <p:xfrm>
          <a:off x="914400" y="1181522"/>
          <a:ext cx="9982986" cy="5203508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37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7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阶段</a:t>
                      </a: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日期</a:t>
                      </a: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主要工作</a:t>
                      </a: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重要里程碑</a:t>
                      </a:r>
                    </a:p>
                  </a:txBody>
                  <a:tcPr marL="60611" marR="6061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6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前期研究</a:t>
                      </a: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2020.3.15~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2020.3.19</a:t>
                      </a:r>
                      <a:endParaRPr lang="zh-CN" sz="2000" dirty="0">
                        <a:effectLst/>
                      </a:endParaRP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effectLst/>
                        </a:rPr>
                        <a:t>1.</a:t>
                      </a:r>
                      <a:r>
                        <a:rPr lang="zh-CN" altLang="en-US" sz="1400" dirty="0">
                          <a:effectLst/>
                        </a:rPr>
                        <a:t>熟悉项目内容和所用到的技术</a:t>
                      </a:r>
                      <a:endParaRPr lang="en-US" altLang="zh-CN" sz="14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effectLst/>
                        </a:rPr>
                        <a:t>2.</a:t>
                      </a:r>
                      <a:r>
                        <a:rPr lang="zh-CN" altLang="en-US" sz="1400" dirty="0">
                          <a:effectLst/>
                        </a:rPr>
                        <a:t>下载数据集，实现数据集的读取和输入</a:t>
                      </a:r>
                      <a:endParaRPr lang="en-US" altLang="zh-CN" sz="14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effectLst/>
                        </a:rPr>
                        <a:t>3.</a:t>
                      </a:r>
                      <a:r>
                        <a:rPr lang="zh-CN" altLang="en-US" sz="1400" dirty="0">
                          <a:effectLst/>
                        </a:rPr>
                        <a:t>编写项目计划书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1.</a:t>
                      </a:r>
                      <a:r>
                        <a:rPr lang="zh-CN" altLang="en-US" sz="1400" dirty="0">
                          <a:effectLst/>
                        </a:rPr>
                        <a:t>数据集可读取和输入，并不报错</a:t>
                      </a:r>
                      <a:endParaRPr lang="en-US" altLang="zh-CN" sz="1400" dirty="0">
                        <a:effectLst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2.</a:t>
                      </a:r>
                      <a:r>
                        <a:rPr lang="zh-CN" altLang="en-US" sz="1400" dirty="0">
                          <a:effectLst/>
                        </a:rPr>
                        <a:t>项目计划书的生成</a:t>
                      </a:r>
                    </a:p>
                  </a:txBody>
                  <a:tcPr marL="60611" marR="6061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立项开发</a:t>
                      </a:r>
                      <a:endParaRPr lang="zh-CN" altLang="zh-CN" sz="2000" dirty="0">
                        <a:effectLst/>
                      </a:endParaRP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2020.3.20~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4.12</a:t>
                      </a: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对输入问题和文档进行文本向量化（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Embedding</a:t>
                      </a:r>
                      <a:r>
                        <a:rPr lang="zh-CN" altLang="en-US" sz="1400" dirty="0">
                          <a:effectLst/>
                        </a:rPr>
                        <a:t>）</a:t>
                      </a:r>
                      <a:endParaRPr lang="en-US" altLang="zh-CN" sz="1400" dirty="0">
                        <a:effectLst/>
                      </a:endParaRPr>
                    </a:p>
                    <a:p>
                      <a:pPr marL="342900" indent="-342900" algn="l"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对原文中每个词，计算其关于问题的注意力分布，并使用该注意力分布汇总问题表示，将原文该词表示和对应问题表示输入另一个 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编码，得到该词的 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query-aware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表示；</a:t>
                      </a:r>
                      <a:endParaRPr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基于双向 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query-aware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表示使用 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 Model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 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Boundary Model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预测答案范围</a:t>
                      </a: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1.</a:t>
                      </a:r>
                      <a:r>
                        <a:rPr lang="zh-CN" altLang="en-US" sz="1400" dirty="0">
                          <a:effectLst/>
                        </a:rPr>
                        <a:t>实现模型的初步构建完成</a:t>
                      </a:r>
                      <a:endParaRPr lang="en-US" altLang="zh-CN" sz="1400" dirty="0">
                        <a:effectLst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2.</a:t>
                      </a:r>
                      <a:r>
                        <a:rPr lang="zh-CN" altLang="en-US" sz="1400" dirty="0">
                          <a:effectLst/>
                        </a:rPr>
                        <a:t>通过不断优化，完成最终模型</a:t>
                      </a:r>
                    </a:p>
                  </a:txBody>
                  <a:tcPr marL="60611" marR="6061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06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项目集成</a:t>
                      </a: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2020.4.13~4.26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将预测结果可视化显示</a:t>
                      </a:r>
                      <a:endParaRPr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项目答辩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</a:p>
                  </a:txBody>
                  <a:tcPr marL="60611" marR="6061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环Logo-左右结构-白色-透明底色-带英文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120" y="165735"/>
            <a:ext cx="2005330" cy="6343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00425" y="562610"/>
            <a:ext cx="5412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项目组织结构图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84813438"/>
              </p:ext>
            </p:extLst>
          </p:nvPr>
        </p:nvGraphicFramePr>
        <p:xfrm>
          <a:off x="2738119" y="1653308"/>
          <a:ext cx="6736773" cy="4307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环Logo-左右结构-白色-透明底色-带英文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120" y="165735"/>
            <a:ext cx="2005330" cy="634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05859" y="2489787"/>
            <a:ext cx="48056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项目答辩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PASSING_SCORE" val="0.000000"/>
  <p:tag name="ISPRING_ULTRA_SCORM_COURSE_ID" val="3FF42B40-7656-4B83-B7BC-A206AD97574E"/>
  <p:tag name="ISPRINGONLINEFOLDERID" val="0"/>
  <p:tag name="ISPRINGONLINEFOLDERPATH" val="Content List"/>
  <p:tag name="ISPRINGCLOUDFOLDERID" val="0"/>
  <p:tag name="ISPRINGCLOUDFOLDERPATH" val="Repository"/>
  <p:tag name="ISPRING_OUTPUT_FOLDER" val="D:\ppt\第12批\683393"/>
  <p:tag name="ISPRING_PRESENTATION_TITLE" val="PPT源文件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1,0|2,5385211|3,15594532"/>
  <p:tag name="LINKREPLAC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2b25r00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333</Words>
  <Application>Microsoft Office PowerPoint</Application>
  <PresentationFormat>宽屏</PresentationFormat>
  <Paragraphs>59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字魂59号-创粗黑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PPT源文件</dc:title>
  <dc:creator>逆流的小鱼</dc:creator>
  <cp:lastModifiedBy>Administrator</cp:lastModifiedBy>
  <cp:revision>33</cp:revision>
  <dcterms:created xsi:type="dcterms:W3CDTF">2018-05-06T14:31:00Z</dcterms:created>
  <dcterms:modified xsi:type="dcterms:W3CDTF">2020-03-20T07:45:03Z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