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67" r:id="rId3"/>
    <p:sldId id="268" r:id="rId4"/>
    <p:sldId id="269" r:id="rId5"/>
    <p:sldId id="271" r:id="rId6"/>
    <p:sldId id="270" r:id="rId7"/>
    <p:sldId id="272" r:id="rId8"/>
    <p:sldId id="273" r:id="rId9"/>
    <p:sldId id="274" r:id="rId10"/>
    <p:sldId id="275" r:id="rId11"/>
    <p:sldId id="276" r:id="rId12"/>
    <p:sldId id="282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658EA-96B7-4B49-8626-482BCD8C4CE1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07701664-FBCC-4C2B-AF45-E39FAAF19717}">
      <dgm:prSet phldrT="[Text]"/>
      <dgm:spPr/>
      <dgm:t>
        <a:bodyPr/>
        <a:lstStyle/>
        <a:p>
          <a:pPr>
            <a:buNone/>
          </a:pPr>
          <a:r>
            <a:rPr lang="en-US" dirty="0"/>
            <a:t>Read HTML Symbols</a:t>
          </a:r>
        </a:p>
      </dgm:t>
    </dgm:pt>
    <dgm:pt modelId="{8B3D60A5-ADC7-4278-AEAB-8BB2884AE6FF}" type="parTrans" cxnId="{321BD2B4-8159-4CAF-9844-463D2A862597}">
      <dgm:prSet/>
      <dgm:spPr/>
      <dgm:t>
        <a:bodyPr/>
        <a:lstStyle/>
        <a:p>
          <a:endParaRPr lang="en-US"/>
        </a:p>
      </dgm:t>
    </dgm:pt>
    <dgm:pt modelId="{06F6A77C-E677-4290-A4E0-140DF6DEA16B}" type="sibTrans" cxnId="{321BD2B4-8159-4CAF-9844-463D2A862597}">
      <dgm:prSet/>
      <dgm:spPr/>
      <dgm:t>
        <a:bodyPr/>
        <a:lstStyle/>
        <a:p>
          <a:endParaRPr lang="en-US"/>
        </a:p>
      </dgm:t>
    </dgm:pt>
    <dgm:pt modelId="{810649D1-F74A-47E6-82ED-993F4EC826D0}">
      <dgm:prSet phldrT="[Text]"/>
      <dgm:spPr/>
      <dgm:t>
        <a:bodyPr/>
        <a:lstStyle/>
        <a:p>
          <a:r>
            <a:rPr lang="en-US" dirty="0"/>
            <a:t>Combine Name and Comment</a:t>
          </a:r>
        </a:p>
      </dgm:t>
    </dgm:pt>
    <dgm:pt modelId="{BA49CA7B-CBA3-4A9F-893D-C57B9FF906AD}" type="parTrans" cxnId="{34DDBEAC-556B-48F0-AF79-DA9C6389BF5B}">
      <dgm:prSet/>
      <dgm:spPr/>
      <dgm:t>
        <a:bodyPr/>
        <a:lstStyle/>
        <a:p>
          <a:endParaRPr lang="en-US"/>
        </a:p>
      </dgm:t>
    </dgm:pt>
    <dgm:pt modelId="{19D0F7A8-D87C-4998-979B-7044547C39A3}" type="sibTrans" cxnId="{34DDBEAC-556B-48F0-AF79-DA9C6389BF5B}">
      <dgm:prSet/>
      <dgm:spPr/>
      <dgm:t>
        <a:bodyPr/>
        <a:lstStyle/>
        <a:p>
          <a:endParaRPr lang="en-US"/>
        </a:p>
      </dgm:t>
    </dgm:pt>
    <dgm:pt modelId="{207FFD28-5E4D-40AA-96C2-99E7BA358145}">
      <dgm:prSet phldrT="[Text]"/>
      <dgm:spPr/>
      <dgm:t>
        <a:bodyPr/>
        <a:lstStyle/>
        <a:p>
          <a:pPr>
            <a:buNone/>
          </a:pPr>
          <a:r>
            <a:rPr lang="en-US" dirty="0"/>
            <a:t>Tokenize</a:t>
          </a:r>
        </a:p>
      </dgm:t>
    </dgm:pt>
    <dgm:pt modelId="{5EED3E53-7423-4EA0-8D62-EF265F4561F1}" type="parTrans" cxnId="{E0D7DAC8-76ED-4CEA-B059-547E4114BDEA}">
      <dgm:prSet/>
      <dgm:spPr/>
      <dgm:t>
        <a:bodyPr/>
        <a:lstStyle/>
        <a:p>
          <a:endParaRPr lang="en-US"/>
        </a:p>
      </dgm:t>
    </dgm:pt>
    <dgm:pt modelId="{E248CFF3-6B93-4574-B828-7065F6929453}" type="sibTrans" cxnId="{E0D7DAC8-76ED-4CEA-B059-547E4114BDEA}">
      <dgm:prSet/>
      <dgm:spPr/>
      <dgm:t>
        <a:bodyPr/>
        <a:lstStyle/>
        <a:p>
          <a:endParaRPr lang="en-US"/>
        </a:p>
      </dgm:t>
    </dgm:pt>
    <dgm:pt modelId="{4B78F6F6-5DA2-45E2-A359-E52BEC6DCAE4}">
      <dgm:prSet phldrT="[Text]"/>
      <dgm:spPr/>
      <dgm:t>
        <a:bodyPr/>
        <a:lstStyle/>
        <a:p>
          <a:r>
            <a:rPr lang="en-US" dirty="0"/>
            <a:t>Regex Cleaning</a:t>
          </a:r>
        </a:p>
      </dgm:t>
    </dgm:pt>
    <dgm:pt modelId="{483B19E2-BA71-4F1F-8699-9A9EFD3D374F}" type="parTrans" cxnId="{BF9229AF-F3BD-4752-98BC-E9642CE5FDB8}">
      <dgm:prSet/>
      <dgm:spPr/>
      <dgm:t>
        <a:bodyPr/>
        <a:lstStyle/>
        <a:p>
          <a:endParaRPr lang="en-US"/>
        </a:p>
      </dgm:t>
    </dgm:pt>
    <dgm:pt modelId="{344E3073-51DD-4068-A8FE-5BF895566FC2}" type="sibTrans" cxnId="{BF9229AF-F3BD-4752-98BC-E9642CE5FDB8}">
      <dgm:prSet/>
      <dgm:spPr/>
      <dgm:t>
        <a:bodyPr/>
        <a:lstStyle/>
        <a:p>
          <a:endParaRPr lang="en-US"/>
        </a:p>
      </dgm:t>
    </dgm:pt>
    <dgm:pt modelId="{3FA0EFE7-BF68-46BD-B469-C893C63AEB9E}">
      <dgm:prSet phldrT="[Text]"/>
      <dgm:spPr/>
      <dgm:t>
        <a:bodyPr/>
        <a:lstStyle/>
        <a:p>
          <a:pPr>
            <a:buNone/>
          </a:pPr>
          <a:r>
            <a:rPr lang="en-US" dirty="0"/>
            <a:t>Remove Stop Words</a:t>
          </a:r>
        </a:p>
      </dgm:t>
    </dgm:pt>
    <dgm:pt modelId="{E5BCA0D9-F3B6-44D9-92BA-7A027E3F6A8B}" type="parTrans" cxnId="{95717A37-F0A5-4CD4-863A-2D9A288DBEEE}">
      <dgm:prSet/>
      <dgm:spPr/>
      <dgm:t>
        <a:bodyPr/>
        <a:lstStyle/>
        <a:p>
          <a:endParaRPr lang="en-US"/>
        </a:p>
      </dgm:t>
    </dgm:pt>
    <dgm:pt modelId="{884092C1-6E06-4AB1-A82F-4D9EAFA7BC12}" type="sibTrans" cxnId="{95717A37-F0A5-4CD4-863A-2D9A288DBEEE}">
      <dgm:prSet/>
      <dgm:spPr/>
      <dgm:t>
        <a:bodyPr/>
        <a:lstStyle/>
        <a:p>
          <a:endParaRPr lang="en-US"/>
        </a:p>
      </dgm:t>
    </dgm:pt>
    <dgm:pt modelId="{5E4D8780-48D1-4B82-99D7-338F9FC5FDD2}">
      <dgm:prSet phldrT="[Text]"/>
      <dgm:spPr/>
      <dgm:t>
        <a:bodyPr/>
        <a:lstStyle/>
        <a:p>
          <a:pPr>
            <a:buNone/>
          </a:pPr>
          <a:r>
            <a:rPr lang="en-US" dirty="0"/>
            <a:t>Lemmatize</a:t>
          </a:r>
        </a:p>
      </dgm:t>
    </dgm:pt>
    <dgm:pt modelId="{8E12F7A4-7BBE-4D96-BBF4-2022D1F6DDCA}" type="parTrans" cxnId="{253F80AE-C1EB-4761-B99D-E154AF454F4E}">
      <dgm:prSet/>
      <dgm:spPr/>
      <dgm:t>
        <a:bodyPr/>
        <a:lstStyle/>
        <a:p>
          <a:endParaRPr lang="en-US"/>
        </a:p>
      </dgm:t>
    </dgm:pt>
    <dgm:pt modelId="{3E66EA0C-A22A-4B3D-8AEA-9281C2C8E856}" type="sibTrans" cxnId="{253F80AE-C1EB-4761-B99D-E154AF454F4E}">
      <dgm:prSet/>
      <dgm:spPr/>
      <dgm:t>
        <a:bodyPr/>
        <a:lstStyle/>
        <a:p>
          <a:endParaRPr lang="en-US"/>
        </a:p>
      </dgm:t>
    </dgm:pt>
    <dgm:pt modelId="{7D52A843-6BAA-4E1B-A085-F69DF8DDC0AE}">
      <dgm:prSet phldrT="[Text]"/>
      <dgm:spPr/>
      <dgm:t>
        <a:bodyPr/>
        <a:lstStyle/>
        <a:p>
          <a:pPr>
            <a:buNone/>
          </a:pPr>
          <a:r>
            <a:rPr lang="en-US" dirty="0"/>
            <a:t>Combine as Text</a:t>
          </a:r>
        </a:p>
      </dgm:t>
    </dgm:pt>
    <dgm:pt modelId="{16A6EC10-95A4-4030-A4EC-842D66A95CEE}" type="parTrans" cxnId="{642ED8C9-F306-465E-9900-22D129EBBF37}">
      <dgm:prSet/>
      <dgm:spPr/>
      <dgm:t>
        <a:bodyPr/>
        <a:lstStyle/>
        <a:p>
          <a:endParaRPr lang="en-US"/>
        </a:p>
      </dgm:t>
    </dgm:pt>
    <dgm:pt modelId="{7D27A11A-E98C-4A9F-AC02-DB492355BBFC}" type="sibTrans" cxnId="{642ED8C9-F306-465E-9900-22D129EBBF37}">
      <dgm:prSet/>
      <dgm:spPr/>
      <dgm:t>
        <a:bodyPr/>
        <a:lstStyle/>
        <a:p>
          <a:endParaRPr lang="en-US"/>
        </a:p>
      </dgm:t>
    </dgm:pt>
    <dgm:pt modelId="{C2130BBA-0959-439A-8EEE-F071FAE5D0FF}" type="pres">
      <dgm:prSet presAssocID="{509658EA-96B7-4B49-8626-482BCD8C4CE1}" presName="linearFlow" presStyleCnt="0">
        <dgm:presLayoutVars>
          <dgm:resizeHandles val="exact"/>
        </dgm:presLayoutVars>
      </dgm:prSet>
      <dgm:spPr/>
    </dgm:pt>
    <dgm:pt modelId="{4A29C06A-AABA-4BD1-84CA-8A4FDEACFD39}" type="pres">
      <dgm:prSet presAssocID="{07701664-FBCC-4C2B-AF45-E39FAAF19717}" presName="node" presStyleLbl="node1" presStyleIdx="0" presStyleCnt="7" custScaleX="332732">
        <dgm:presLayoutVars>
          <dgm:bulletEnabled val="1"/>
        </dgm:presLayoutVars>
      </dgm:prSet>
      <dgm:spPr/>
    </dgm:pt>
    <dgm:pt modelId="{AD9DA5A4-A9C8-41DE-ACD5-3376BD0C2D96}" type="pres">
      <dgm:prSet presAssocID="{06F6A77C-E677-4290-A4E0-140DF6DEA16B}" presName="sibTrans" presStyleLbl="sibTrans2D1" presStyleIdx="0" presStyleCnt="6"/>
      <dgm:spPr/>
    </dgm:pt>
    <dgm:pt modelId="{F82A3A95-269B-46F8-B768-70AEB237698B}" type="pres">
      <dgm:prSet presAssocID="{06F6A77C-E677-4290-A4E0-140DF6DEA16B}" presName="connectorText" presStyleLbl="sibTrans2D1" presStyleIdx="0" presStyleCnt="6"/>
      <dgm:spPr/>
    </dgm:pt>
    <dgm:pt modelId="{55325AC6-DBC0-4D56-8E51-DDC2F5E4C65C}" type="pres">
      <dgm:prSet presAssocID="{4B78F6F6-5DA2-45E2-A359-E52BEC6DCAE4}" presName="node" presStyleLbl="node1" presStyleIdx="1" presStyleCnt="7" custScaleX="332732">
        <dgm:presLayoutVars>
          <dgm:bulletEnabled val="1"/>
        </dgm:presLayoutVars>
      </dgm:prSet>
      <dgm:spPr/>
    </dgm:pt>
    <dgm:pt modelId="{48AC69CD-9854-42BF-92F6-27C4B32D4D51}" type="pres">
      <dgm:prSet presAssocID="{344E3073-51DD-4068-A8FE-5BF895566FC2}" presName="sibTrans" presStyleLbl="sibTrans2D1" presStyleIdx="1" presStyleCnt="6"/>
      <dgm:spPr/>
    </dgm:pt>
    <dgm:pt modelId="{19F1DABC-6C61-4853-BE6F-AA0EB1F3E00F}" type="pres">
      <dgm:prSet presAssocID="{344E3073-51DD-4068-A8FE-5BF895566FC2}" presName="connectorText" presStyleLbl="sibTrans2D1" presStyleIdx="1" presStyleCnt="6"/>
      <dgm:spPr/>
    </dgm:pt>
    <dgm:pt modelId="{38DCD839-5DDB-4FD2-8775-2F1385999FB6}" type="pres">
      <dgm:prSet presAssocID="{810649D1-F74A-47E6-82ED-993F4EC826D0}" presName="node" presStyleLbl="node1" presStyleIdx="2" presStyleCnt="7" custScaleX="334578">
        <dgm:presLayoutVars>
          <dgm:bulletEnabled val="1"/>
        </dgm:presLayoutVars>
      </dgm:prSet>
      <dgm:spPr/>
    </dgm:pt>
    <dgm:pt modelId="{4F3A892E-ACD9-4DA2-9BC7-B8FCE709259D}" type="pres">
      <dgm:prSet presAssocID="{19D0F7A8-D87C-4998-979B-7044547C39A3}" presName="sibTrans" presStyleLbl="sibTrans2D1" presStyleIdx="2" presStyleCnt="6"/>
      <dgm:spPr/>
    </dgm:pt>
    <dgm:pt modelId="{E1150ADD-49F2-4033-BDA4-4C73EE2B80AB}" type="pres">
      <dgm:prSet presAssocID="{19D0F7A8-D87C-4998-979B-7044547C39A3}" presName="connectorText" presStyleLbl="sibTrans2D1" presStyleIdx="2" presStyleCnt="6"/>
      <dgm:spPr/>
    </dgm:pt>
    <dgm:pt modelId="{46067F67-ACC6-4E62-B92B-E80C106DBB80}" type="pres">
      <dgm:prSet presAssocID="{207FFD28-5E4D-40AA-96C2-99E7BA358145}" presName="node" presStyleLbl="node1" presStyleIdx="3" presStyleCnt="7" custScaleX="334079">
        <dgm:presLayoutVars>
          <dgm:bulletEnabled val="1"/>
        </dgm:presLayoutVars>
      </dgm:prSet>
      <dgm:spPr/>
    </dgm:pt>
    <dgm:pt modelId="{07704C1A-FBBD-4AD2-B411-557FB563BE5A}" type="pres">
      <dgm:prSet presAssocID="{E248CFF3-6B93-4574-B828-7065F6929453}" presName="sibTrans" presStyleLbl="sibTrans2D1" presStyleIdx="3" presStyleCnt="6"/>
      <dgm:spPr/>
    </dgm:pt>
    <dgm:pt modelId="{F3FF2EDD-EE04-4504-A7BE-00A1B8EBD820}" type="pres">
      <dgm:prSet presAssocID="{E248CFF3-6B93-4574-B828-7065F6929453}" presName="connectorText" presStyleLbl="sibTrans2D1" presStyleIdx="3" presStyleCnt="6"/>
      <dgm:spPr/>
    </dgm:pt>
    <dgm:pt modelId="{C9CAF33D-3C11-462E-BCD1-416B69D22200}" type="pres">
      <dgm:prSet presAssocID="{3FA0EFE7-BF68-46BD-B469-C893C63AEB9E}" presName="node" presStyleLbl="node1" presStyleIdx="4" presStyleCnt="7" custScaleX="335697">
        <dgm:presLayoutVars>
          <dgm:bulletEnabled val="1"/>
        </dgm:presLayoutVars>
      </dgm:prSet>
      <dgm:spPr/>
    </dgm:pt>
    <dgm:pt modelId="{7A4BEBC8-3BE0-4320-B9D0-AE86888C5902}" type="pres">
      <dgm:prSet presAssocID="{884092C1-6E06-4AB1-A82F-4D9EAFA7BC12}" presName="sibTrans" presStyleLbl="sibTrans2D1" presStyleIdx="4" presStyleCnt="6"/>
      <dgm:spPr/>
    </dgm:pt>
    <dgm:pt modelId="{AF5C743A-06B2-4FB5-9E22-915DCAF5EDB3}" type="pres">
      <dgm:prSet presAssocID="{884092C1-6E06-4AB1-A82F-4D9EAFA7BC12}" presName="connectorText" presStyleLbl="sibTrans2D1" presStyleIdx="4" presStyleCnt="6"/>
      <dgm:spPr/>
    </dgm:pt>
    <dgm:pt modelId="{44B2FDB7-7DB4-44EA-99DE-E39733A71973}" type="pres">
      <dgm:prSet presAssocID="{5E4D8780-48D1-4B82-99D7-338F9FC5FDD2}" presName="node" presStyleLbl="node1" presStyleIdx="5" presStyleCnt="7" custScaleX="334888">
        <dgm:presLayoutVars>
          <dgm:bulletEnabled val="1"/>
        </dgm:presLayoutVars>
      </dgm:prSet>
      <dgm:spPr/>
    </dgm:pt>
    <dgm:pt modelId="{C5416B21-E2CB-4AA0-8FCD-1346C6EDB6D1}" type="pres">
      <dgm:prSet presAssocID="{3E66EA0C-A22A-4B3D-8AEA-9281C2C8E856}" presName="sibTrans" presStyleLbl="sibTrans2D1" presStyleIdx="5" presStyleCnt="6"/>
      <dgm:spPr/>
    </dgm:pt>
    <dgm:pt modelId="{5FB2A530-1351-41FA-A30D-5BACABB43CB8}" type="pres">
      <dgm:prSet presAssocID="{3E66EA0C-A22A-4B3D-8AEA-9281C2C8E856}" presName="connectorText" presStyleLbl="sibTrans2D1" presStyleIdx="5" presStyleCnt="6"/>
      <dgm:spPr/>
    </dgm:pt>
    <dgm:pt modelId="{B7585D2B-2415-43D7-80E6-7D0FA6B2788D}" type="pres">
      <dgm:prSet presAssocID="{7D52A843-6BAA-4E1B-A085-F69DF8DDC0AE}" presName="node" presStyleLbl="node1" presStyleIdx="6" presStyleCnt="7" custScaleX="334079">
        <dgm:presLayoutVars>
          <dgm:bulletEnabled val="1"/>
        </dgm:presLayoutVars>
      </dgm:prSet>
      <dgm:spPr/>
    </dgm:pt>
  </dgm:ptLst>
  <dgm:cxnLst>
    <dgm:cxn modelId="{4E752E16-7E55-49D0-AB19-6978ED88F549}" type="presOf" srcId="{509658EA-96B7-4B49-8626-482BCD8C4CE1}" destId="{C2130BBA-0959-439A-8EEE-F071FAE5D0FF}" srcOrd="0" destOrd="0" presId="urn:microsoft.com/office/officeart/2005/8/layout/process2"/>
    <dgm:cxn modelId="{2CBEAE28-0484-44D2-8D0D-07062FBDD388}" type="presOf" srcId="{06F6A77C-E677-4290-A4E0-140DF6DEA16B}" destId="{AD9DA5A4-A9C8-41DE-ACD5-3376BD0C2D96}" srcOrd="0" destOrd="0" presId="urn:microsoft.com/office/officeart/2005/8/layout/process2"/>
    <dgm:cxn modelId="{95717A37-F0A5-4CD4-863A-2D9A288DBEEE}" srcId="{509658EA-96B7-4B49-8626-482BCD8C4CE1}" destId="{3FA0EFE7-BF68-46BD-B469-C893C63AEB9E}" srcOrd="4" destOrd="0" parTransId="{E5BCA0D9-F3B6-44D9-92BA-7A027E3F6A8B}" sibTransId="{884092C1-6E06-4AB1-A82F-4D9EAFA7BC12}"/>
    <dgm:cxn modelId="{E0AE6761-1121-4D5D-9DF4-D937267A6094}" type="presOf" srcId="{19D0F7A8-D87C-4998-979B-7044547C39A3}" destId="{E1150ADD-49F2-4033-BDA4-4C73EE2B80AB}" srcOrd="1" destOrd="0" presId="urn:microsoft.com/office/officeart/2005/8/layout/process2"/>
    <dgm:cxn modelId="{AAFFF54A-6900-4A45-BD9B-C03726AE329E}" type="presOf" srcId="{E248CFF3-6B93-4574-B828-7065F6929453}" destId="{07704C1A-FBBD-4AD2-B411-557FB563BE5A}" srcOrd="0" destOrd="0" presId="urn:microsoft.com/office/officeart/2005/8/layout/process2"/>
    <dgm:cxn modelId="{D5D8704B-8360-4C52-B6DE-8BF68E764744}" type="presOf" srcId="{3E66EA0C-A22A-4B3D-8AEA-9281C2C8E856}" destId="{5FB2A530-1351-41FA-A30D-5BACABB43CB8}" srcOrd="1" destOrd="0" presId="urn:microsoft.com/office/officeart/2005/8/layout/process2"/>
    <dgm:cxn modelId="{A9D5FD71-229D-4DBA-9DB3-508AD52EC883}" type="presOf" srcId="{344E3073-51DD-4068-A8FE-5BF895566FC2}" destId="{19F1DABC-6C61-4853-BE6F-AA0EB1F3E00F}" srcOrd="1" destOrd="0" presId="urn:microsoft.com/office/officeart/2005/8/layout/process2"/>
    <dgm:cxn modelId="{727FE558-6A02-4BDF-B0CC-DC9CF8774B61}" type="presOf" srcId="{884092C1-6E06-4AB1-A82F-4D9EAFA7BC12}" destId="{7A4BEBC8-3BE0-4320-B9D0-AE86888C5902}" srcOrd="0" destOrd="0" presId="urn:microsoft.com/office/officeart/2005/8/layout/process2"/>
    <dgm:cxn modelId="{85F5E878-78E9-4AD6-8A0E-0D77335662B5}" type="presOf" srcId="{E248CFF3-6B93-4574-B828-7065F6929453}" destId="{F3FF2EDD-EE04-4504-A7BE-00A1B8EBD820}" srcOrd="1" destOrd="0" presId="urn:microsoft.com/office/officeart/2005/8/layout/process2"/>
    <dgm:cxn modelId="{41207088-E417-4D49-87A5-BB470E64A528}" type="presOf" srcId="{06F6A77C-E677-4290-A4E0-140DF6DEA16B}" destId="{F82A3A95-269B-46F8-B768-70AEB237698B}" srcOrd="1" destOrd="0" presId="urn:microsoft.com/office/officeart/2005/8/layout/process2"/>
    <dgm:cxn modelId="{8601EF98-F18F-4313-B12E-479FD64AEA48}" type="presOf" srcId="{19D0F7A8-D87C-4998-979B-7044547C39A3}" destId="{4F3A892E-ACD9-4DA2-9BC7-B8FCE709259D}" srcOrd="0" destOrd="0" presId="urn:microsoft.com/office/officeart/2005/8/layout/process2"/>
    <dgm:cxn modelId="{D577639F-97C8-48A2-832B-5B228BC9FC4C}" type="presOf" srcId="{7D52A843-6BAA-4E1B-A085-F69DF8DDC0AE}" destId="{B7585D2B-2415-43D7-80E6-7D0FA6B2788D}" srcOrd="0" destOrd="0" presId="urn:microsoft.com/office/officeart/2005/8/layout/process2"/>
    <dgm:cxn modelId="{59B434A2-B0BA-4E66-A43C-BDA298CD55FA}" type="presOf" srcId="{810649D1-F74A-47E6-82ED-993F4EC826D0}" destId="{38DCD839-5DDB-4FD2-8775-2F1385999FB6}" srcOrd="0" destOrd="0" presId="urn:microsoft.com/office/officeart/2005/8/layout/process2"/>
    <dgm:cxn modelId="{047819A4-048A-4C29-B16D-9F3CAFCD1A10}" type="presOf" srcId="{884092C1-6E06-4AB1-A82F-4D9EAFA7BC12}" destId="{AF5C743A-06B2-4FB5-9E22-915DCAF5EDB3}" srcOrd="1" destOrd="0" presId="urn:microsoft.com/office/officeart/2005/8/layout/process2"/>
    <dgm:cxn modelId="{B0C99FA4-678F-45C1-8E3E-8A2BE16277F8}" type="presOf" srcId="{3FA0EFE7-BF68-46BD-B469-C893C63AEB9E}" destId="{C9CAF33D-3C11-462E-BCD1-416B69D22200}" srcOrd="0" destOrd="0" presId="urn:microsoft.com/office/officeart/2005/8/layout/process2"/>
    <dgm:cxn modelId="{34DDBEAC-556B-48F0-AF79-DA9C6389BF5B}" srcId="{509658EA-96B7-4B49-8626-482BCD8C4CE1}" destId="{810649D1-F74A-47E6-82ED-993F4EC826D0}" srcOrd="2" destOrd="0" parTransId="{BA49CA7B-CBA3-4A9F-893D-C57B9FF906AD}" sibTransId="{19D0F7A8-D87C-4998-979B-7044547C39A3}"/>
    <dgm:cxn modelId="{253F80AE-C1EB-4761-B99D-E154AF454F4E}" srcId="{509658EA-96B7-4B49-8626-482BCD8C4CE1}" destId="{5E4D8780-48D1-4B82-99D7-338F9FC5FDD2}" srcOrd="5" destOrd="0" parTransId="{8E12F7A4-7BBE-4D96-BBF4-2022D1F6DDCA}" sibTransId="{3E66EA0C-A22A-4B3D-8AEA-9281C2C8E856}"/>
    <dgm:cxn modelId="{BF9229AF-F3BD-4752-98BC-E9642CE5FDB8}" srcId="{509658EA-96B7-4B49-8626-482BCD8C4CE1}" destId="{4B78F6F6-5DA2-45E2-A359-E52BEC6DCAE4}" srcOrd="1" destOrd="0" parTransId="{483B19E2-BA71-4F1F-8699-9A9EFD3D374F}" sibTransId="{344E3073-51DD-4068-A8FE-5BF895566FC2}"/>
    <dgm:cxn modelId="{321BD2B4-8159-4CAF-9844-463D2A862597}" srcId="{509658EA-96B7-4B49-8626-482BCD8C4CE1}" destId="{07701664-FBCC-4C2B-AF45-E39FAAF19717}" srcOrd="0" destOrd="0" parTransId="{8B3D60A5-ADC7-4278-AEAB-8BB2884AE6FF}" sibTransId="{06F6A77C-E677-4290-A4E0-140DF6DEA16B}"/>
    <dgm:cxn modelId="{E0D7DAC8-76ED-4CEA-B059-547E4114BDEA}" srcId="{509658EA-96B7-4B49-8626-482BCD8C4CE1}" destId="{207FFD28-5E4D-40AA-96C2-99E7BA358145}" srcOrd="3" destOrd="0" parTransId="{5EED3E53-7423-4EA0-8D62-EF265F4561F1}" sibTransId="{E248CFF3-6B93-4574-B828-7065F6929453}"/>
    <dgm:cxn modelId="{60412FC9-03F4-4F0B-AB05-3306E96B8E47}" type="presOf" srcId="{3E66EA0C-A22A-4B3D-8AEA-9281C2C8E856}" destId="{C5416B21-E2CB-4AA0-8FCD-1346C6EDB6D1}" srcOrd="0" destOrd="0" presId="urn:microsoft.com/office/officeart/2005/8/layout/process2"/>
    <dgm:cxn modelId="{642ED8C9-F306-465E-9900-22D129EBBF37}" srcId="{509658EA-96B7-4B49-8626-482BCD8C4CE1}" destId="{7D52A843-6BAA-4E1B-A085-F69DF8DDC0AE}" srcOrd="6" destOrd="0" parTransId="{16A6EC10-95A4-4030-A4EC-842D66A95CEE}" sibTransId="{7D27A11A-E98C-4A9F-AC02-DB492355BBFC}"/>
    <dgm:cxn modelId="{25C94ACB-BCF0-4CEF-843F-78177E78E292}" type="presOf" srcId="{07701664-FBCC-4C2B-AF45-E39FAAF19717}" destId="{4A29C06A-AABA-4BD1-84CA-8A4FDEACFD39}" srcOrd="0" destOrd="0" presId="urn:microsoft.com/office/officeart/2005/8/layout/process2"/>
    <dgm:cxn modelId="{3FA307CE-7603-4695-8647-E817DA06C584}" type="presOf" srcId="{344E3073-51DD-4068-A8FE-5BF895566FC2}" destId="{48AC69CD-9854-42BF-92F6-27C4B32D4D51}" srcOrd="0" destOrd="0" presId="urn:microsoft.com/office/officeart/2005/8/layout/process2"/>
    <dgm:cxn modelId="{5C6CB0D7-7FFF-4C47-809D-410F37BE8897}" type="presOf" srcId="{4B78F6F6-5DA2-45E2-A359-E52BEC6DCAE4}" destId="{55325AC6-DBC0-4D56-8E51-DDC2F5E4C65C}" srcOrd="0" destOrd="0" presId="urn:microsoft.com/office/officeart/2005/8/layout/process2"/>
    <dgm:cxn modelId="{DEAD65E1-2BFD-4087-B0FD-523AAEEB3984}" type="presOf" srcId="{5E4D8780-48D1-4B82-99D7-338F9FC5FDD2}" destId="{44B2FDB7-7DB4-44EA-99DE-E39733A71973}" srcOrd="0" destOrd="0" presId="urn:microsoft.com/office/officeart/2005/8/layout/process2"/>
    <dgm:cxn modelId="{5A84C9EE-42EE-4FBC-9463-B27E218C1309}" type="presOf" srcId="{207FFD28-5E4D-40AA-96C2-99E7BA358145}" destId="{46067F67-ACC6-4E62-B92B-E80C106DBB80}" srcOrd="0" destOrd="0" presId="urn:microsoft.com/office/officeart/2005/8/layout/process2"/>
    <dgm:cxn modelId="{F8AF6C7B-E31D-4159-8EE9-EFFD3D0F2D81}" type="presParOf" srcId="{C2130BBA-0959-439A-8EEE-F071FAE5D0FF}" destId="{4A29C06A-AABA-4BD1-84CA-8A4FDEACFD39}" srcOrd="0" destOrd="0" presId="urn:microsoft.com/office/officeart/2005/8/layout/process2"/>
    <dgm:cxn modelId="{2EEC6E00-AAEC-45F3-AB85-13F71BB30B44}" type="presParOf" srcId="{C2130BBA-0959-439A-8EEE-F071FAE5D0FF}" destId="{AD9DA5A4-A9C8-41DE-ACD5-3376BD0C2D96}" srcOrd="1" destOrd="0" presId="urn:microsoft.com/office/officeart/2005/8/layout/process2"/>
    <dgm:cxn modelId="{05B2D553-40EE-499B-84DF-6EAE2C89B69C}" type="presParOf" srcId="{AD9DA5A4-A9C8-41DE-ACD5-3376BD0C2D96}" destId="{F82A3A95-269B-46F8-B768-70AEB237698B}" srcOrd="0" destOrd="0" presId="urn:microsoft.com/office/officeart/2005/8/layout/process2"/>
    <dgm:cxn modelId="{5A5DD794-A249-46A9-9AA9-E519C3D0BD2A}" type="presParOf" srcId="{C2130BBA-0959-439A-8EEE-F071FAE5D0FF}" destId="{55325AC6-DBC0-4D56-8E51-DDC2F5E4C65C}" srcOrd="2" destOrd="0" presId="urn:microsoft.com/office/officeart/2005/8/layout/process2"/>
    <dgm:cxn modelId="{C32BE66E-A400-41AC-8182-12C51AEBBA5A}" type="presParOf" srcId="{C2130BBA-0959-439A-8EEE-F071FAE5D0FF}" destId="{48AC69CD-9854-42BF-92F6-27C4B32D4D51}" srcOrd="3" destOrd="0" presId="urn:microsoft.com/office/officeart/2005/8/layout/process2"/>
    <dgm:cxn modelId="{6B200A9C-14BB-46EB-8030-0EE4F190E3FA}" type="presParOf" srcId="{48AC69CD-9854-42BF-92F6-27C4B32D4D51}" destId="{19F1DABC-6C61-4853-BE6F-AA0EB1F3E00F}" srcOrd="0" destOrd="0" presId="urn:microsoft.com/office/officeart/2005/8/layout/process2"/>
    <dgm:cxn modelId="{F2CFFE77-EC3A-44A2-8AD5-F179B08D0B6A}" type="presParOf" srcId="{C2130BBA-0959-439A-8EEE-F071FAE5D0FF}" destId="{38DCD839-5DDB-4FD2-8775-2F1385999FB6}" srcOrd="4" destOrd="0" presId="urn:microsoft.com/office/officeart/2005/8/layout/process2"/>
    <dgm:cxn modelId="{9767992E-14E5-4102-8DBA-033D56693067}" type="presParOf" srcId="{C2130BBA-0959-439A-8EEE-F071FAE5D0FF}" destId="{4F3A892E-ACD9-4DA2-9BC7-B8FCE709259D}" srcOrd="5" destOrd="0" presId="urn:microsoft.com/office/officeart/2005/8/layout/process2"/>
    <dgm:cxn modelId="{87020C15-383E-4963-B4A1-AFB95235462D}" type="presParOf" srcId="{4F3A892E-ACD9-4DA2-9BC7-B8FCE709259D}" destId="{E1150ADD-49F2-4033-BDA4-4C73EE2B80AB}" srcOrd="0" destOrd="0" presId="urn:microsoft.com/office/officeart/2005/8/layout/process2"/>
    <dgm:cxn modelId="{97C5B96B-62C3-4104-B6C4-46921FE9787A}" type="presParOf" srcId="{C2130BBA-0959-439A-8EEE-F071FAE5D0FF}" destId="{46067F67-ACC6-4E62-B92B-E80C106DBB80}" srcOrd="6" destOrd="0" presId="urn:microsoft.com/office/officeart/2005/8/layout/process2"/>
    <dgm:cxn modelId="{33033575-08EA-4534-88CD-1D7D98B6BD2C}" type="presParOf" srcId="{C2130BBA-0959-439A-8EEE-F071FAE5D0FF}" destId="{07704C1A-FBBD-4AD2-B411-557FB563BE5A}" srcOrd="7" destOrd="0" presId="urn:microsoft.com/office/officeart/2005/8/layout/process2"/>
    <dgm:cxn modelId="{40537A0F-A619-428F-B399-C430E346C8DD}" type="presParOf" srcId="{07704C1A-FBBD-4AD2-B411-557FB563BE5A}" destId="{F3FF2EDD-EE04-4504-A7BE-00A1B8EBD820}" srcOrd="0" destOrd="0" presId="urn:microsoft.com/office/officeart/2005/8/layout/process2"/>
    <dgm:cxn modelId="{C667776B-BD1A-4C8F-8FE8-4759F37515E1}" type="presParOf" srcId="{C2130BBA-0959-439A-8EEE-F071FAE5D0FF}" destId="{C9CAF33D-3C11-462E-BCD1-416B69D22200}" srcOrd="8" destOrd="0" presId="urn:microsoft.com/office/officeart/2005/8/layout/process2"/>
    <dgm:cxn modelId="{2604B162-5ABA-401D-9D9E-EF46C4AA7B08}" type="presParOf" srcId="{C2130BBA-0959-439A-8EEE-F071FAE5D0FF}" destId="{7A4BEBC8-3BE0-4320-B9D0-AE86888C5902}" srcOrd="9" destOrd="0" presId="urn:microsoft.com/office/officeart/2005/8/layout/process2"/>
    <dgm:cxn modelId="{F1829586-62F4-47B1-9D47-88C600CC9BCE}" type="presParOf" srcId="{7A4BEBC8-3BE0-4320-B9D0-AE86888C5902}" destId="{AF5C743A-06B2-4FB5-9E22-915DCAF5EDB3}" srcOrd="0" destOrd="0" presId="urn:microsoft.com/office/officeart/2005/8/layout/process2"/>
    <dgm:cxn modelId="{7A0BB82B-36FC-4BBA-B008-1395E5049C9D}" type="presParOf" srcId="{C2130BBA-0959-439A-8EEE-F071FAE5D0FF}" destId="{44B2FDB7-7DB4-44EA-99DE-E39733A71973}" srcOrd="10" destOrd="0" presId="urn:microsoft.com/office/officeart/2005/8/layout/process2"/>
    <dgm:cxn modelId="{E1223BCE-397B-47D1-96A6-3882C43FF564}" type="presParOf" srcId="{C2130BBA-0959-439A-8EEE-F071FAE5D0FF}" destId="{C5416B21-E2CB-4AA0-8FCD-1346C6EDB6D1}" srcOrd="11" destOrd="0" presId="urn:microsoft.com/office/officeart/2005/8/layout/process2"/>
    <dgm:cxn modelId="{1F78AEAD-FAAF-4334-9A7B-5917CBD71E0E}" type="presParOf" srcId="{C5416B21-E2CB-4AA0-8FCD-1346C6EDB6D1}" destId="{5FB2A530-1351-41FA-A30D-5BACABB43CB8}" srcOrd="0" destOrd="0" presId="urn:microsoft.com/office/officeart/2005/8/layout/process2"/>
    <dgm:cxn modelId="{6F8BB844-DC37-4FD5-8AAA-D729AB6ED205}" type="presParOf" srcId="{C2130BBA-0959-439A-8EEE-F071FAE5D0FF}" destId="{B7585D2B-2415-43D7-80E6-7D0FA6B2788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9658EA-96B7-4B49-8626-482BCD8C4CE1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07701664-FBCC-4C2B-AF45-E39FAAF19717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Split train/test sets by 0.2</a:t>
          </a:r>
          <a:endParaRPr lang="en-US" dirty="0">
            <a:solidFill>
              <a:schemeClr val="bg1"/>
            </a:solidFill>
          </a:endParaRPr>
        </a:p>
      </dgm:t>
    </dgm:pt>
    <dgm:pt modelId="{8B3D60A5-ADC7-4278-AEAB-8BB2884AE6FF}" type="parTrans" cxnId="{321BD2B4-8159-4CAF-9844-463D2A862597}">
      <dgm:prSet/>
      <dgm:spPr/>
      <dgm:t>
        <a:bodyPr/>
        <a:lstStyle/>
        <a:p>
          <a:endParaRPr lang="en-US"/>
        </a:p>
      </dgm:t>
    </dgm:pt>
    <dgm:pt modelId="{06F6A77C-E677-4290-A4E0-140DF6DEA16B}" type="sibTrans" cxnId="{321BD2B4-8159-4CAF-9844-463D2A862597}">
      <dgm:prSet/>
      <dgm:spPr/>
      <dgm:t>
        <a:bodyPr/>
        <a:lstStyle/>
        <a:p>
          <a:endParaRPr lang="en-US"/>
        </a:p>
      </dgm:t>
    </dgm:pt>
    <dgm:pt modelId="{810649D1-F74A-47E6-82ED-993F4EC826D0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X_train</a:t>
          </a: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= 3940 x 3035 sparse matrix</a:t>
          </a:r>
          <a:endParaRPr lang="en-US" dirty="0">
            <a:solidFill>
              <a:schemeClr val="bg1"/>
            </a:solidFill>
          </a:endParaRPr>
        </a:p>
      </dgm:t>
    </dgm:pt>
    <dgm:pt modelId="{BA49CA7B-CBA3-4A9F-893D-C57B9FF906AD}" type="parTrans" cxnId="{34DDBEAC-556B-48F0-AF79-DA9C6389BF5B}">
      <dgm:prSet/>
      <dgm:spPr/>
      <dgm:t>
        <a:bodyPr/>
        <a:lstStyle/>
        <a:p>
          <a:endParaRPr lang="en-US"/>
        </a:p>
      </dgm:t>
    </dgm:pt>
    <dgm:pt modelId="{19D0F7A8-D87C-4998-979B-7044547C39A3}" type="sibTrans" cxnId="{34DDBEAC-556B-48F0-AF79-DA9C6389BF5B}">
      <dgm:prSet/>
      <dgm:spPr/>
      <dgm:t>
        <a:bodyPr/>
        <a:lstStyle/>
        <a:p>
          <a:endParaRPr lang="en-US"/>
        </a:p>
      </dgm:t>
    </dgm:pt>
    <dgm:pt modelId="{4B78F6F6-5DA2-45E2-A359-E52BEC6DCAE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Vectorize by </a:t>
          </a:r>
          <a:r>
            <a:rPr lang="en-US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TfidfVectorizer</a:t>
          </a: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min_df</a:t>
          </a: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=3)</a:t>
          </a:r>
          <a:endParaRPr lang="en-US" dirty="0">
            <a:solidFill>
              <a:schemeClr val="bg1"/>
            </a:solidFill>
          </a:endParaRPr>
        </a:p>
      </dgm:t>
    </dgm:pt>
    <dgm:pt modelId="{483B19E2-BA71-4F1F-8699-9A9EFD3D374F}" type="parTrans" cxnId="{BF9229AF-F3BD-4752-98BC-E9642CE5FDB8}">
      <dgm:prSet/>
      <dgm:spPr/>
      <dgm:t>
        <a:bodyPr/>
        <a:lstStyle/>
        <a:p>
          <a:endParaRPr lang="en-US"/>
        </a:p>
      </dgm:t>
    </dgm:pt>
    <dgm:pt modelId="{344E3073-51DD-4068-A8FE-5BF895566FC2}" type="sibTrans" cxnId="{BF9229AF-F3BD-4752-98BC-E9642CE5FDB8}">
      <dgm:prSet/>
      <dgm:spPr/>
      <dgm:t>
        <a:bodyPr/>
        <a:lstStyle/>
        <a:p>
          <a:endParaRPr lang="en-US"/>
        </a:p>
      </dgm:t>
    </dgm:pt>
    <dgm:pt modelId="{C2130BBA-0959-439A-8EEE-F071FAE5D0FF}" type="pres">
      <dgm:prSet presAssocID="{509658EA-96B7-4B49-8626-482BCD8C4CE1}" presName="linearFlow" presStyleCnt="0">
        <dgm:presLayoutVars>
          <dgm:resizeHandles val="exact"/>
        </dgm:presLayoutVars>
      </dgm:prSet>
      <dgm:spPr/>
    </dgm:pt>
    <dgm:pt modelId="{4A29C06A-AABA-4BD1-84CA-8A4FDEACFD39}" type="pres">
      <dgm:prSet presAssocID="{07701664-FBCC-4C2B-AF45-E39FAAF19717}" presName="node" presStyleLbl="node1" presStyleIdx="0" presStyleCnt="3" custScaleX="332732">
        <dgm:presLayoutVars>
          <dgm:bulletEnabled val="1"/>
        </dgm:presLayoutVars>
      </dgm:prSet>
      <dgm:spPr/>
    </dgm:pt>
    <dgm:pt modelId="{AD9DA5A4-A9C8-41DE-ACD5-3376BD0C2D96}" type="pres">
      <dgm:prSet presAssocID="{06F6A77C-E677-4290-A4E0-140DF6DEA16B}" presName="sibTrans" presStyleLbl="sibTrans2D1" presStyleIdx="0" presStyleCnt="2"/>
      <dgm:spPr/>
    </dgm:pt>
    <dgm:pt modelId="{F82A3A95-269B-46F8-B768-70AEB237698B}" type="pres">
      <dgm:prSet presAssocID="{06F6A77C-E677-4290-A4E0-140DF6DEA16B}" presName="connectorText" presStyleLbl="sibTrans2D1" presStyleIdx="0" presStyleCnt="2"/>
      <dgm:spPr/>
    </dgm:pt>
    <dgm:pt modelId="{55325AC6-DBC0-4D56-8E51-DDC2F5E4C65C}" type="pres">
      <dgm:prSet presAssocID="{4B78F6F6-5DA2-45E2-A359-E52BEC6DCAE4}" presName="node" presStyleLbl="node1" presStyleIdx="1" presStyleCnt="3" custScaleX="332732">
        <dgm:presLayoutVars>
          <dgm:bulletEnabled val="1"/>
        </dgm:presLayoutVars>
      </dgm:prSet>
      <dgm:spPr/>
    </dgm:pt>
    <dgm:pt modelId="{48AC69CD-9854-42BF-92F6-27C4B32D4D51}" type="pres">
      <dgm:prSet presAssocID="{344E3073-51DD-4068-A8FE-5BF895566FC2}" presName="sibTrans" presStyleLbl="sibTrans2D1" presStyleIdx="1" presStyleCnt="2"/>
      <dgm:spPr/>
    </dgm:pt>
    <dgm:pt modelId="{19F1DABC-6C61-4853-BE6F-AA0EB1F3E00F}" type="pres">
      <dgm:prSet presAssocID="{344E3073-51DD-4068-A8FE-5BF895566FC2}" presName="connectorText" presStyleLbl="sibTrans2D1" presStyleIdx="1" presStyleCnt="2"/>
      <dgm:spPr/>
    </dgm:pt>
    <dgm:pt modelId="{38DCD839-5DDB-4FD2-8775-2F1385999FB6}" type="pres">
      <dgm:prSet presAssocID="{810649D1-F74A-47E6-82ED-993F4EC826D0}" presName="node" presStyleLbl="node1" presStyleIdx="2" presStyleCnt="3" custScaleX="334578">
        <dgm:presLayoutVars>
          <dgm:bulletEnabled val="1"/>
        </dgm:presLayoutVars>
      </dgm:prSet>
      <dgm:spPr/>
    </dgm:pt>
  </dgm:ptLst>
  <dgm:cxnLst>
    <dgm:cxn modelId="{4E752E16-7E55-49D0-AB19-6978ED88F549}" type="presOf" srcId="{509658EA-96B7-4B49-8626-482BCD8C4CE1}" destId="{C2130BBA-0959-439A-8EEE-F071FAE5D0FF}" srcOrd="0" destOrd="0" presId="urn:microsoft.com/office/officeart/2005/8/layout/process2"/>
    <dgm:cxn modelId="{2CBEAE28-0484-44D2-8D0D-07062FBDD388}" type="presOf" srcId="{06F6A77C-E677-4290-A4E0-140DF6DEA16B}" destId="{AD9DA5A4-A9C8-41DE-ACD5-3376BD0C2D96}" srcOrd="0" destOrd="0" presId="urn:microsoft.com/office/officeart/2005/8/layout/process2"/>
    <dgm:cxn modelId="{A9D5FD71-229D-4DBA-9DB3-508AD52EC883}" type="presOf" srcId="{344E3073-51DD-4068-A8FE-5BF895566FC2}" destId="{19F1DABC-6C61-4853-BE6F-AA0EB1F3E00F}" srcOrd="1" destOrd="0" presId="urn:microsoft.com/office/officeart/2005/8/layout/process2"/>
    <dgm:cxn modelId="{41207088-E417-4D49-87A5-BB470E64A528}" type="presOf" srcId="{06F6A77C-E677-4290-A4E0-140DF6DEA16B}" destId="{F82A3A95-269B-46F8-B768-70AEB237698B}" srcOrd="1" destOrd="0" presId="urn:microsoft.com/office/officeart/2005/8/layout/process2"/>
    <dgm:cxn modelId="{59B434A2-B0BA-4E66-A43C-BDA298CD55FA}" type="presOf" srcId="{810649D1-F74A-47E6-82ED-993F4EC826D0}" destId="{38DCD839-5DDB-4FD2-8775-2F1385999FB6}" srcOrd="0" destOrd="0" presId="urn:microsoft.com/office/officeart/2005/8/layout/process2"/>
    <dgm:cxn modelId="{34DDBEAC-556B-48F0-AF79-DA9C6389BF5B}" srcId="{509658EA-96B7-4B49-8626-482BCD8C4CE1}" destId="{810649D1-F74A-47E6-82ED-993F4EC826D0}" srcOrd="2" destOrd="0" parTransId="{BA49CA7B-CBA3-4A9F-893D-C57B9FF906AD}" sibTransId="{19D0F7A8-D87C-4998-979B-7044547C39A3}"/>
    <dgm:cxn modelId="{BF9229AF-F3BD-4752-98BC-E9642CE5FDB8}" srcId="{509658EA-96B7-4B49-8626-482BCD8C4CE1}" destId="{4B78F6F6-5DA2-45E2-A359-E52BEC6DCAE4}" srcOrd="1" destOrd="0" parTransId="{483B19E2-BA71-4F1F-8699-9A9EFD3D374F}" sibTransId="{344E3073-51DD-4068-A8FE-5BF895566FC2}"/>
    <dgm:cxn modelId="{321BD2B4-8159-4CAF-9844-463D2A862597}" srcId="{509658EA-96B7-4B49-8626-482BCD8C4CE1}" destId="{07701664-FBCC-4C2B-AF45-E39FAAF19717}" srcOrd="0" destOrd="0" parTransId="{8B3D60A5-ADC7-4278-AEAB-8BB2884AE6FF}" sibTransId="{06F6A77C-E677-4290-A4E0-140DF6DEA16B}"/>
    <dgm:cxn modelId="{25C94ACB-BCF0-4CEF-843F-78177E78E292}" type="presOf" srcId="{07701664-FBCC-4C2B-AF45-E39FAAF19717}" destId="{4A29C06A-AABA-4BD1-84CA-8A4FDEACFD39}" srcOrd="0" destOrd="0" presId="urn:microsoft.com/office/officeart/2005/8/layout/process2"/>
    <dgm:cxn modelId="{3FA307CE-7603-4695-8647-E817DA06C584}" type="presOf" srcId="{344E3073-51DD-4068-A8FE-5BF895566FC2}" destId="{48AC69CD-9854-42BF-92F6-27C4B32D4D51}" srcOrd="0" destOrd="0" presId="urn:microsoft.com/office/officeart/2005/8/layout/process2"/>
    <dgm:cxn modelId="{5C6CB0D7-7FFF-4C47-809D-410F37BE8897}" type="presOf" srcId="{4B78F6F6-5DA2-45E2-A359-E52BEC6DCAE4}" destId="{55325AC6-DBC0-4D56-8E51-DDC2F5E4C65C}" srcOrd="0" destOrd="0" presId="urn:microsoft.com/office/officeart/2005/8/layout/process2"/>
    <dgm:cxn modelId="{F8AF6C7B-E31D-4159-8EE9-EFFD3D0F2D81}" type="presParOf" srcId="{C2130BBA-0959-439A-8EEE-F071FAE5D0FF}" destId="{4A29C06A-AABA-4BD1-84CA-8A4FDEACFD39}" srcOrd="0" destOrd="0" presId="urn:microsoft.com/office/officeart/2005/8/layout/process2"/>
    <dgm:cxn modelId="{2EEC6E00-AAEC-45F3-AB85-13F71BB30B44}" type="presParOf" srcId="{C2130BBA-0959-439A-8EEE-F071FAE5D0FF}" destId="{AD9DA5A4-A9C8-41DE-ACD5-3376BD0C2D96}" srcOrd="1" destOrd="0" presId="urn:microsoft.com/office/officeart/2005/8/layout/process2"/>
    <dgm:cxn modelId="{05B2D553-40EE-499B-84DF-6EAE2C89B69C}" type="presParOf" srcId="{AD9DA5A4-A9C8-41DE-ACD5-3376BD0C2D96}" destId="{F82A3A95-269B-46F8-B768-70AEB237698B}" srcOrd="0" destOrd="0" presId="urn:microsoft.com/office/officeart/2005/8/layout/process2"/>
    <dgm:cxn modelId="{5A5DD794-A249-46A9-9AA9-E519C3D0BD2A}" type="presParOf" srcId="{C2130BBA-0959-439A-8EEE-F071FAE5D0FF}" destId="{55325AC6-DBC0-4D56-8E51-DDC2F5E4C65C}" srcOrd="2" destOrd="0" presId="urn:microsoft.com/office/officeart/2005/8/layout/process2"/>
    <dgm:cxn modelId="{C32BE66E-A400-41AC-8182-12C51AEBBA5A}" type="presParOf" srcId="{C2130BBA-0959-439A-8EEE-F071FAE5D0FF}" destId="{48AC69CD-9854-42BF-92F6-27C4B32D4D51}" srcOrd="3" destOrd="0" presId="urn:microsoft.com/office/officeart/2005/8/layout/process2"/>
    <dgm:cxn modelId="{6B200A9C-14BB-46EB-8030-0EE4F190E3FA}" type="presParOf" srcId="{48AC69CD-9854-42BF-92F6-27C4B32D4D51}" destId="{19F1DABC-6C61-4853-BE6F-AA0EB1F3E00F}" srcOrd="0" destOrd="0" presId="urn:microsoft.com/office/officeart/2005/8/layout/process2"/>
    <dgm:cxn modelId="{F2CFFE77-EC3A-44A2-8AD5-F179B08D0B6A}" type="presParOf" srcId="{C2130BBA-0959-439A-8EEE-F071FAE5D0FF}" destId="{38DCD839-5DDB-4FD2-8775-2F1385999FB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658EA-96B7-4B49-8626-482BCD8C4CE1}" type="doc">
      <dgm:prSet loTypeId="urn:microsoft.com/office/officeart/2005/8/layout/process2" loCatId="process" qsTypeId="urn:microsoft.com/office/officeart/2005/8/quickstyle/3d4" qsCatId="3D" csTypeId="urn:microsoft.com/office/officeart/2005/8/colors/accent1_2" csCatId="accent1" phldr="1"/>
      <dgm:spPr/>
    </dgm:pt>
    <dgm:pt modelId="{07701664-FBCC-4C2B-AF45-E39FAAF19717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Split train/test sets by 0.2</a:t>
          </a:r>
          <a:endParaRPr lang="en-US" dirty="0">
            <a:solidFill>
              <a:schemeClr val="bg1"/>
            </a:solidFill>
          </a:endParaRPr>
        </a:p>
      </dgm:t>
    </dgm:pt>
    <dgm:pt modelId="{8B3D60A5-ADC7-4278-AEAB-8BB2884AE6FF}" type="parTrans" cxnId="{321BD2B4-8159-4CAF-9844-463D2A862597}">
      <dgm:prSet/>
      <dgm:spPr/>
      <dgm:t>
        <a:bodyPr/>
        <a:lstStyle/>
        <a:p>
          <a:endParaRPr lang="en-US"/>
        </a:p>
      </dgm:t>
    </dgm:pt>
    <dgm:pt modelId="{06F6A77C-E677-4290-A4E0-140DF6DEA16B}" type="sibTrans" cxnId="{321BD2B4-8159-4CAF-9844-463D2A862597}">
      <dgm:prSet/>
      <dgm:spPr/>
      <dgm:t>
        <a:bodyPr/>
        <a:lstStyle/>
        <a:p>
          <a:endParaRPr lang="en-US"/>
        </a:p>
      </dgm:t>
    </dgm:pt>
    <dgm:pt modelId="{810649D1-F74A-47E6-82ED-993F4EC826D0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X_train</a:t>
          </a: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= 4000 x 13 array</a:t>
          </a:r>
          <a:endParaRPr lang="en-US" dirty="0">
            <a:solidFill>
              <a:schemeClr val="bg1"/>
            </a:solidFill>
          </a:endParaRPr>
        </a:p>
      </dgm:t>
    </dgm:pt>
    <dgm:pt modelId="{BA49CA7B-CBA3-4A9F-893D-C57B9FF906AD}" type="parTrans" cxnId="{34DDBEAC-556B-48F0-AF79-DA9C6389BF5B}">
      <dgm:prSet/>
      <dgm:spPr/>
      <dgm:t>
        <a:bodyPr/>
        <a:lstStyle/>
        <a:p>
          <a:endParaRPr lang="en-US"/>
        </a:p>
      </dgm:t>
    </dgm:pt>
    <dgm:pt modelId="{19D0F7A8-D87C-4998-979B-7044547C39A3}" type="sibTrans" cxnId="{34DDBEAC-556B-48F0-AF79-DA9C6389BF5B}">
      <dgm:prSet/>
      <dgm:spPr/>
      <dgm:t>
        <a:bodyPr/>
        <a:lstStyle/>
        <a:p>
          <a:endParaRPr lang="en-US"/>
        </a:p>
      </dgm:t>
    </dgm:pt>
    <dgm:pt modelId="{4B78F6F6-5DA2-45E2-A359-E52BEC6DCAE4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MinMax</a:t>
          </a:r>
          <a:r>
            <a:rPr lang="en-US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Scaling</a:t>
          </a:r>
          <a:endParaRPr lang="en-US" dirty="0">
            <a:solidFill>
              <a:schemeClr val="bg1"/>
            </a:solidFill>
          </a:endParaRPr>
        </a:p>
      </dgm:t>
    </dgm:pt>
    <dgm:pt modelId="{483B19E2-BA71-4F1F-8699-9A9EFD3D374F}" type="parTrans" cxnId="{BF9229AF-F3BD-4752-98BC-E9642CE5FDB8}">
      <dgm:prSet/>
      <dgm:spPr/>
      <dgm:t>
        <a:bodyPr/>
        <a:lstStyle/>
        <a:p>
          <a:endParaRPr lang="en-US"/>
        </a:p>
      </dgm:t>
    </dgm:pt>
    <dgm:pt modelId="{344E3073-51DD-4068-A8FE-5BF895566FC2}" type="sibTrans" cxnId="{BF9229AF-F3BD-4752-98BC-E9642CE5FDB8}">
      <dgm:prSet/>
      <dgm:spPr/>
      <dgm:t>
        <a:bodyPr/>
        <a:lstStyle/>
        <a:p>
          <a:endParaRPr lang="en-US"/>
        </a:p>
      </dgm:t>
    </dgm:pt>
    <dgm:pt modelId="{C2130BBA-0959-439A-8EEE-F071FAE5D0FF}" type="pres">
      <dgm:prSet presAssocID="{509658EA-96B7-4B49-8626-482BCD8C4CE1}" presName="linearFlow" presStyleCnt="0">
        <dgm:presLayoutVars>
          <dgm:resizeHandles val="exact"/>
        </dgm:presLayoutVars>
      </dgm:prSet>
      <dgm:spPr/>
    </dgm:pt>
    <dgm:pt modelId="{4A29C06A-AABA-4BD1-84CA-8A4FDEACFD39}" type="pres">
      <dgm:prSet presAssocID="{07701664-FBCC-4C2B-AF45-E39FAAF19717}" presName="node" presStyleLbl="node1" presStyleIdx="0" presStyleCnt="3" custScaleX="450316">
        <dgm:presLayoutVars>
          <dgm:bulletEnabled val="1"/>
        </dgm:presLayoutVars>
      </dgm:prSet>
      <dgm:spPr/>
    </dgm:pt>
    <dgm:pt modelId="{AD9DA5A4-A9C8-41DE-ACD5-3376BD0C2D96}" type="pres">
      <dgm:prSet presAssocID="{06F6A77C-E677-4290-A4E0-140DF6DEA16B}" presName="sibTrans" presStyleLbl="sibTrans2D1" presStyleIdx="0" presStyleCnt="2"/>
      <dgm:spPr/>
    </dgm:pt>
    <dgm:pt modelId="{F82A3A95-269B-46F8-B768-70AEB237698B}" type="pres">
      <dgm:prSet presAssocID="{06F6A77C-E677-4290-A4E0-140DF6DEA16B}" presName="connectorText" presStyleLbl="sibTrans2D1" presStyleIdx="0" presStyleCnt="2"/>
      <dgm:spPr/>
    </dgm:pt>
    <dgm:pt modelId="{55325AC6-DBC0-4D56-8E51-DDC2F5E4C65C}" type="pres">
      <dgm:prSet presAssocID="{4B78F6F6-5DA2-45E2-A359-E52BEC6DCAE4}" presName="node" presStyleLbl="node1" presStyleIdx="1" presStyleCnt="3" custScaleX="450316">
        <dgm:presLayoutVars>
          <dgm:bulletEnabled val="1"/>
        </dgm:presLayoutVars>
      </dgm:prSet>
      <dgm:spPr/>
    </dgm:pt>
    <dgm:pt modelId="{48AC69CD-9854-42BF-92F6-27C4B32D4D51}" type="pres">
      <dgm:prSet presAssocID="{344E3073-51DD-4068-A8FE-5BF895566FC2}" presName="sibTrans" presStyleLbl="sibTrans2D1" presStyleIdx="1" presStyleCnt="2"/>
      <dgm:spPr/>
    </dgm:pt>
    <dgm:pt modelId="{19F1DABC-6C61-4853-BE6F-AA0EB1F3E00F}" type="pres">
      <dgm:prSet presAssocID="{344E3073-51DD-4068-A8FE-5BF895566FC2}" presName="connectorText" presStyleLbl="sibTrans2D1" presStyleIdx="1" presStyleCnt="2"/>
      <dgm:spPr/>
    </dgm:pt>
    <dgm:pt modelId="{38DCD839-5DDB-4FD2-8775-2F1385999FB6}" type="pres">
      <dgm:prSet presAssocID="{810649D1-F74A-47E6-82ED-993F4EC826D0}" presName="node" presStyleLbl="node1" presStyleIdx="2" presStyleCnt="3" custScaleX="452814">
        <dgm:presLayoutVars>
          <dgm:bulletEnabled val="1"/>
        </dgm:presLayoutVars>
      </dgm:prSet>
      <dgm:spPr/>
    </dgm:pt>
  </dgm:ptLst>
  <dgm:cxnLst>
    <dgm:cxn modelId="{4E752E16-7E55-49D0-AB19-6978ED88F549}" type="presOf" srcId="{509658EA-96B7-4B49-8626-482BCD8C4CE1}" destId="{C2130BBA-0959-439A-8EEE-F071FAE5D0FF}" srcOrd="0" destOrd="0" presId="urn:microsoft.com/office/officeart/2005/8/layout/process2"/>
    <dgm:cxn modelId="{2CBEAE28-0484-44D2-8D0D-07062FBDD388}" type="presOf" srcId="{06F6A77C-E677-4290-A4E0-140DF6DEA16B}" destId="{AD9DA5A4-A9C8-41DE-ACD5-3376BD0C2D96}" srcOrd="0" destOrd="0" presId="urn:microsoft.com/office/officeart/2005/8/layout/process2"/>
    <dgm:cxn modelId="{A9D5FD71-229D-4DBA-9DB3-508AD52EC883}" type="presOf" srcId="{344E3073-51DD-4068-A8FE-5BF895566FC2}" destId="{19F1DABC-6C61-4853-BE6F-AA0EB1F3E00F}" srcOrd="1" destOrd="0" presId="urn:microsoft.com/office/officeart/2005/8/layout/process2"/>
    <dgm:cxn modelId="{41207088-E417-4D49-87A5-BB470E64A528}" type="presOf" srcId="{06F6A77C-E677-4290-A4E0-140DF6DEA16B}" destId="{F82A3A95-269B-46F8-B768-70AEB237698B}" srcOrd="1" destOrd="0" presId="urn:microsoft.com/office/officeart/2005/8/layout/process2"/>
    <dgm:cxn modelId="{59B434A2-B0BA-4E66-A43C-BDA298CD55FA}" type="presOf" srcId="{810649D1-F74A-47E6-82ED-993F4EC826D0}" destId="{38DCD839-5DDB-4FD2-8775-2F1385999FB6}" srcOrd="0" destOrd="0" presId="urn:microsoft.com/office/officeart/2005/8/layout/process2"/>
    <dgm:cxn modelId="{34DDBEAC-556B-48F0-AF79-DA9C6389BF5B}" srcId="{509658EA-96B7-4B49-8626-482BCD8C4CE1}" destId="{810649D1-F74A-47E6-82ED-993F4EC826D0}" srcOrd="2" destOrd="0" parTransId="{BA49CA7B-CBA3-4A9F-893D-C57B9FF906AD}" sibTransId="{19D0F7A8-D87C-4998-979B-7044547C39A3}"/>
    <dgm:cxn modelId="{BF9229AF-F3BD-4752-98BC-E9642CE5FDB8}" srcId="{509658EA-96B7-4B49-8626-482BCD8C4CE1}" destId="{4B78F6F6-5DA2-45E2-A359-E52BEC6DCAE4}" srcOrd="1" destOrd="0" parTransId="{483B19E2-BA71-4F1F-8699-9A9EFD3D374F}" sibTransId="{344E3073-51DD-4068-A8FE-5BF895566FC2}"/>
    <dgm:cxn modelId="{321BD2B4-8159-4CAF-9844-463D2A862597}" srcId="{509658EA-96B7-4B49-8626-482BCD8C4CE1}" destId="{07701664-FBCC-4C2B-AF45-E39FAAF19717}" srcOrd="0" destOrd="0" parTransId="{8B3D60A5-ADC7-4278-AEAB-8BB2884AE6FF}" sibTransId="{06F6A77C-E677-4290-A4E0-140DF6DEA16B}"/>
    <dgm:cxn modelId="{25C94ACB-BCF0-4CEF-843F-78177E78E292}" type="presOf" srcId="{07701664-FBCC-4C2B-AF45-E39FAAF19717}" destId="{4A29C06A-AABA-4BD1-84CA-8A4FDEACFD39}" srcOrd="0" destOrd="0" presId="urn:microsoft.com/office/officeart/2005/8/layout/process2"/>
    <dgm:cxn modelId="{3FA307CE-7603-4695-8647-E817DA06C584}" type="presOf" srcId="{344E3073-51DD-4068-A8FE-5BF895566FC2}" destId="{48AC69CD-9854-42BF-92F6-27C4B32D4D51}" srcOrd="0" destOrd="0" presId="urn:microsoft.com/office/officeart/2005/8/layout/process2"/>
    <dgm:cxn modelId="{5C6CB0D7-7FFF-4C47-809D-410F37BE8897}" type="presOf" srcId="{4B78F6F6-5DA2-45E2-A359-E52BEC6DCAE4}" destId="{55325AC6-DBC0-4D56-8E51-DDC2F5E4C65C}" srcOrd="0" destOrd="0" presId="urn:microsoft.com/office/officeart/2005/8/layout/process2"/>
    <dgm:cxn modelId="{F8AF6C7B-E31D-4159-8EE9-EFFD3D0F2D81}" type="presParOf" srcId="{C2130BBA-0959-439A-8EEE-F071FAE5D0FF}" destId="{4A29C06A-AABA-4BD1-84CA-8A4FDEACFD39}" srcOrd="0" destOrd="0" presId="urn:microsoft.com/office/officeart/2005/8/layout/process2"/>
    <dgm:cxn modelId="{2EEC6E00-AAEC-45F3-AB85-13F71BB30B44}" type="presParOf" srcId="{C2130BBA-0959-439A-8EEE-F071FAE5D0FF}" destId="{AD9DA5A4-A9C8-41DE-ACD5-3376BD0C2D96}" srcOrd="1" destOrd="0" presId="urn:microsoft.com/office/officeart/2005/8/layout/process2"/>
    <dgm:cxn modelId="{05B2D553-40EE-499B-84DF-6EAE2C89B69C}" type="presParOf" srcId="{AD9DA5A4-A9C8-41DE-ACD5-3376BD0C2D96}" destId="{F82A3A95-269B-46F8-B768-70AEB237698B}" srcOrd="0" destOrd="0" presId="urn:microsoft.com/office/officeart/2005/8/layout/process2"/>
    <dgm:cxn modelId="{5A5DD794-A249-46A9-9AA9-E519C3D0BD2A}" type="presParOf" srcId="{C2130BBA-0959-439A-8EEE-F071FAE5D0FF}" destId="{55325AC6-DBC0-4D56-8E51-DDC2F5E4C65C}" srcOrd="2" destOrd="0" presId="urn:microsoft.com/office/officeart/2005/8/layout/process2"/>
    <dgm:cxn modelId="{C32BE66E-A400-41AC-8182-12C51AEBBA5A}" type="presParOf" srcId="{C2130BBA-0959-439A-8EEE-F071FAE5D0FF}" destId="{48AC69CD-9854-42BF-92F6-27C4B32D4D51}" srcOrd="3" destOrd="0" presId="urn:microsoft.com/office/officeart/2005/8/layout/process2"/>
    <dgm:cxn modelId="{6B200A9C-14BB-46EB-8030-0EE4F190E3FA}" type="presParOf" srcId="{48AC69CD-9854-42BF-92F6-27C4B32D4D51}" destId="{19F1DABC-6C61-4853-BE6F-AA0EB1F3E00F}" srcOrd="0" destOrd="0" presId="urn:microsoft.com/office/officeart/2005/8/layout/process2"/>
    <dgm:cxn modelId="{F2CFFE77-EC3A-44A2-8AD5-F179B08D0B6A}" type="presParOf" srcId="{C2130BBA-0959-439A-8EEE-F071FAE5D0FF}" destId="{38DCD839-5DDB-4FD2-8775-2F1385999FB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C06A-AABA-4BD1-84CA-8A4FDEACFD39}">
      <dsp:nvSpPr>
        <dsp:cNvPr id="0" name=""/>
        <dsp:cNvSpPr/>
      </dsp:nvSpPr>
      <dsp:spPr>
        <a:xfrm>
          <a:off x="9673" y="2767"/>
          <a:ext cx="3487091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Read HTML Symbols</a:t>
          </a:r>
        </a:p>
      </dsp:txBody>
      <dsp:txXfrm>
        <a:off x="22938" y="16032"/>
        <a:ext cx="3460561" cy="426387"/>
      </dsp:txXfrm>
    </dsp:sp>
    <dsp:sp modelId="{AD9DA5A4-A9C8-41DE-ACD5-3376BD0C2D96}">
      <dsp:nvSpPr>
        <dsp:cNvPr id="0" name=""/>
        <dsp:cNvSpPr/>
      </dsp:nvSpPr>
      <dsp:spPr>
        <a:xfrm rot="5400000">
          <a:off x="1668296" y="467007"/>
          <a:ext cx="169844" cy="20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92075" y="483991"/>
        <a:ext cx="122288" cy="118891"/>
      </dsp:txXfrm>
    </dsp:sp>
    <dsp:sp modelId="{55325AC6-DBC0-4D56-8E51-DDC2F5E4C65C}">
      <dsp:nvSpPr>
        <dsp:cNvPr id="0" name=""/>
        <dsp:cNvSpPr/>
      </dsp:nvSpPr>
      <dsp:spPr>
        <a:xfrm>
          <a:off x="9673" y="682143"/>
          <a:ext cx="3487091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Regex Cleaning</a:t>
          </a:r>
        </a:p>
      </dsp:txBody>
      <dsp:txXfrm>
        <a:off x="22938" y="695408"/>
        <a:ext cx="3460561" cy="426387"/>
      </dsp:txXfrm>
    </dsp:sp>
    <dsp:sp modelId="{48AC69CD-9854-42BF-92F6-27C4B32D4D51}">
      <dsp:nvSpPr>
        <dsp:cNvPr id="0" name=""/>
        <dsp:cNvSpPr/>
      </dsp:nvSpPr>
      <dsp:spPr>
        <a:xfrm rot="5400000">
          <a:off x="1668296" y="1146384"/>
          <a:ext cx="169844" cy="20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92075" y="1163368"/>
        <a:ext cx="122288" cy="118891"/>
      </dsp:txXfrm>
    </dsp:sp>
    <dsp:sp modelId="{38DCD839-5DDB-4FD2-8775-2F1385999FB6}">
      <dsp:nvSpPr>
        <dsp:cNvPr id="0" name=""/>
        <dsp:cNvSpPr/>
      </dsp:nvSpPr>
      <dsp:spPr>
        <a:xfrm>
          <a:off x="0" y="1361520"/>
          <a:ext cx="3506438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Combine Name and Comment</a:t>
          </a:r>
        </a:p>
      </dsp:txBody>
      <dsp:txXfrm>
        <a:off x="13265" y="1374785"/>
        <a:ext cx="3479908" cy="426387"/>
      </dsp:txXfrm>
    </dsp:sp>
    <dsp:sp modelId="{4F3A892E-ACD9-4DA2-9BC7-B8FCE709259D}">
      <dsp:nvSpPr>
        <dsp:cNvPr id="0" name=""/>
        <dsp:cNvSpPr/>
      </dsp:nvSpPr>
      <dsp:spPr>
        <a:xfrm rot="5400000">
          <a:off x="1668296" y="1825760"/>
          <a:ext cx="169844" cy="20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92075" y="1842744"/>
        <a:ext cx="122288" cy="118891"/>
      </dsp:txXfrm>
    </dsp:sp>
    <dsp:sp modelId="{46067F67-ACC6-4E62-B92B-E80C106DBB80}">
      <dsp:nvSpPr>
        <dsp:cNvPr id="0" name=""/>
        <dsp:cNvSpPr/>
      </dsp:nvSpPr>
      <dsp:spPr>
        <a:xfrm>
          <a:off x="2614" y="2040896"/>
          <a:ext cx="3501208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Tokenize</a:t>
          </a:r>
        </a:p>
      </dsp:txBody>
      <dsp:txXfrm>
        <a:off x="15879" y="2054161"/>
        <a:ext cx="3474678" cy="426387"/>
      </dsp:txXfrm>
    </dsp:sp>
    <dsp:sp modelId="{07704C1A-FBBD-4AD2-B411-557FB563BE5A}">
      <dsp:nvSpPr>
        <dsp:cNvPr id="0" name=""/>
        <dsp:cNvSpPr/>
      </dsp:nvSpPr>
      <dsp:spPr>
        <a:xfrm rot="5400000">
          <a:off x="1668296" y="2505137"/>
          <a:ext cx="169844" cy="20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92075" y="2522121"/>
        <a:ext cx="122288" cy="118891"/>
      </dsp:txXfrm>
    </dsp:sp>
    <dsp:sp modelId="{C9CAF33D-3C11-462E-BCD1-416B69D22200}">
      <dsp:nvSpPr>
        <dsp:cNvPr id="0" name=""/>
        <dsp:cNvSpPr/>
      </dsp:nvSpPr>
      <dsp:spPr>
        <a:xfrm>
          <a:off x="-5863" y="2720273"/>
          <a:ext cx="3518165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 Stop Words</a:t>
          </a:r>
        </a:p>
      </dsp:txBody>
      <dsp:txXfrm>
        <a:off x="7402" y="2733538"/>
        <a:ext cx="3491635" cy="426387"/>
      </dsp:txXfrm>
    </dsp:sp>
    <dsp:sp modelId="{7A4BEBC8-3BE0-4320-B9D0-AE86888C5902}">
      <dsp:nvSpPr>
        <dsp:cNvPr id="0" name=""/>
        <dsp:cNvSpPr/>
      </dsp:nvSpPr>
      <dsp:spPr>
        <a:xfrm rot="5400000">
          <a:off x="1668296" y="3184513"/>
          <a:ext cx="169844" cy="20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92075" y="3201497"/>
        <a:ext cx="122288" cy="118891"/>
      </dsp:txXfrm>
    </dsp:sp>
    <dsp:sp modelId="{44B2FDB7-7DB4-44EA-99DE-E39733A71973}">
      <dsp:nvSpPr>
        <dsp:cNvPr id="0" name=""/>
        <dsp:cNvSpPr/>
      </dsp:nvSpPr>
      <dsp:spPr>
        <a:xfrm>
          <a:off x="-1624" y="3399649"/>
          <a:ext cx="3509686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Lemmatize</a:t>
          </a:r>
        </a:p>
      </dsp:txBody>
      <dsp:txXfrm>
        <a:off x="11641" y="3412914"/>
        <a:ext cx="3483156" cy="426387"/>
      </dsp:txXfrm>
    </dsp:sp>
    <dsp:sp modelId="{C5416B21-E2CB-4AA0-8FCD-1346C6EDB6D1}">
      <dsp:nvSpPr>
        <dsp:cNvPr id="0" name=""/>
        <dsp:cNvSpPr/>
      </dsp:nvSpPr>
      <dsp:spPr>
        <a:xfrm rot="5400000">
          <a:off x="1668296" y="3863890"/>
          <a:ext cx="169844" cy="203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92075" y="3880874"/>
        <a:ext cx="122288" cy="118891"/>
      </dsp:txXfrm>
    </dsp:sp>
    <dsp:sp modelId="{B7585D2B-2415-43D7-80E6-7D0FA6B2788D}">
      <dsp:nvSpPr>
        <dsp:cNvPr id="0" name=""/>
        <dsp:cNvSpPr/>
      </dsp:nvSpPr>
      <dsp:spPr>
        <a:xfrm>
          <a:off x="2614" y="4079026"/>
          <a:ext cx="3501208" cy="45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Combine as Text</a:t>
          </a:r>
        </a:p>
      </dsp:txBody>
      <dsp:txXfrm>
        <a:off x="15879" y="4092291"/>
        <a:ext cx="3474678" cy="426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C06A-AABA-4BD1-84CA-8A4FDEACFD39}">
      <dsp:nvSpPr>
        <dsp:cNvPr id="0" name=""/>
        <dsp:cNvSpPr/>
      </dsp:nvSpPr>
      <dsp:spPr>
        <a:xfrm>
          <a:off x="9673" y="918"/>
          <a:ext cx="3487091" cy="47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Split train/test sets by 0.2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439" y="14684"/>
        <a:ext cx="3459559" cy="442473"/>
      </dsp:txXfrm>
    </dsp:sp>
    <dsp:sp modelId="{AD9DA5A4-A9C8-41DE-ACD5-3376BD0C2D96}">
      <dsp:nvSpPr>
        <dsp:cNvPr id="0" name=""/>
        <dsp:cNvSpPr/>
      </dsp:nvSpPr>
      <dsp:spPr>
        <a:xfrm rot="5400000">
          <a:off x="1665092" y="482674"/>
          <a:ext cx="176252" cy="211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89767" y="500299"/>
        <a:ext cx="126902" cy="123376"/>
      </dsp:txXfrm>
    </dsp:sp>
    <dsp:sp modelId="{55325AC6-DBC0-4D56-8E51-DDC2F5E4C65C}">
      <dsp:nvSpPr>
        <dsp:cNvPr id="0" name=""/>
        <dsp:cNvSpPr/>
      </dsp:nvSpPr>
      <dsp:spPr>
        <a:xfrm>
          <a:off x="9673" y="705927"/>
          <a:ext cx="3487091" cy="47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Vectorize by </a:t>
          </a:r>
          <a:r>
            <a:rPr lang="en-US" sz="1500" kern="1200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TfidfVectorizer</a:t>
          </a:r>
          <a:r>
            <a:rPr lang="en-US" sz="15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1500" kern="1200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min_df</a:t>
          </a:r>
          <a:r>
            <a:rPr lang="en-US" sz="15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=3)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3439" y="719693"/>
        <a:ext cx="3459559" cy="442473"/>
      </dsp:txXfrm>
    </dsp:sp>
    <dsp:sp modelId="{48AC69CD-9854-42BF-92F6-27C4B32D4D51}">
      <dsp:nvSpPr>
        <dsp:cNvPr id="0" name=""/>
        <dsp:cNvSpPr/>
      </dsp:nvSpPr>
      <dsp:spPr>
        <a:xfrm rot="5400000">
          <a:off x="1665092" y="1187683"/>
          <a:ext cx="176252" cy="211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89767" y="1205308"/>
        <a:ext cx="126902" cy="123376"/>
      </dsp:txXfrm>
    </dsp:sp>
    <dsp:sp modelId="{38DCD839-5DDB-4FD2-8775-2F1385999FB6}">
      <dsp:nvSpPr>
        <dsp:cNvPr id="0" name=""/>
        <dsp:cNvSpPr/>
      </dsp:nvSpPr>
      <dsp:spPr>
        <a:xfrm>
          <a:off x="0" y="1410936"/>
          <a:ext cx="3506438" cy="47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X_train</a:t>
          </a:r>
          <a:r>
            <a:rPr lang="en-US" sz="15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= 3940 x 3035 sparse matrix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3766" y="1424702"/>
        <a:ext cx="3478906" cy="442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9C06A-AABA-4BD1-84CA-8A4FDEACFD39}">
      <dsp:nvSpPr>
        <dsp:cNvPr id="0" name=""/>
        <dsp:cNvSpPr/>
      </dsp:nvSpPr>
      <dsp:spPr>
        <a:xfrm>
          <a:off x="9671" y="918"/>
          <a:ext cx="3487094" cy="47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Split train/test sets by 0.2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3437" y="14684"/>
        <a:ext cx="3459562" cy="442473"/>
      </dsp:txXfrm>
    </dsp:sp>
    <dsp:sp modelId="{AD9DA5A4-A9C8-41DE-ACD5-3376BD0C2D96}">
      <dsp:nvSpPr>
        <dsp:cNvPr id="0" name=""/>
        <dsp:cNvSpPr/>
      </dsp:nvSpPr>
      <dsp:spPr>
        <a:xfrm rot="5400000">
          <a:off x="1665092" y="482674"/>
          <a:ext cx="176252" cy="211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89767" y="500299"/>
        <a:ext cx="126902" cy="123376"/>
      </dsp:txXfrm>
    </dsp:sp>
    <dsp:sp modelId="{55325AC6-DBC0-4D56-8E51-DDC2F5E4C65C}">
      <dsp:nvSpPr>
        <dsp:cNvPr id="0" name=""/>
        <dsp:cNvSpPr/>
      </dsp:nvSpPr>
      <dsp:spPr>
        <a:xfrm>
          <a:off x="9671" y="705927"/>
          <a:ext cx="3487094" cy="47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MinMax</a:t>
          </a:r>
          <a:r>
            <a:rPr lang="en-US" sz="17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Scaling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3437" y="719693"/>
        <a:ext cx="3459562" cy="442473"/>
      </dsp:txXfrm>
    </dsp:sp>
    <dsp:sp modelId="{48AC69CD-9854-42BF-92F6-27C4B32D4D51}">
      <dsp:nvSpPr>
        <dsp:cNvPr id="0" name=""/>
        <dsp:cNvSpPr/>
      </dsp:nvSpPr>
      <dsp:spPr>
        <a:xfrm rot="5400000">
          <a:off x="1665092" y="1187683"/>
          <a:ext cx="176252" cy="2115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89767" y="1205308"/>
        <a:ext cx="126902" cy="123376"/>
      </dsp:txXfrm>
    </dsp:sp>
    <dsp:sp modelId="{38DCD839-5DDB-4FD2-8775-2F1385999FB6}">
      <dsp:nvSpPr>
        <dsp:cNvPr id="0" name=""/>
        <dsp:cNvSpPr/>
      </dsp:nvSpPr>
      <dsp:spPr>
        <a:xfrm>
          <a:off x="0" y="1410936"/>
          <a:ext cx="3506438" cy="4700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X_train</a:t>
          </a:r>
          <a:r>
            <a:rPr lang="en-US" sz="1700" kern="12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 = 4000 x 13 array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3766" y="1424702"/>
        <a:ext cx="3478906" cy="442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7C8AF-4CDE-4D99-9389-83CDC65C2C3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937F1-1175-4113-AF6F-91C190138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welcome to my channel.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937F1-1175-4113-AF6F-91C190138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DCDF-C678-6DB3-05D5-E0F0108E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8DCF6-B77E-E516-7BFC-DC8F174EB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D958-F57A-C942-2F88-70A02602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DEA0-A088-0C2A-CF5E-C6523448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9ED2-E609-D3A6-EEA9-F1B18F3C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1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1D6-F92A-66FD-B0FF-7593D41A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511BB-867B-3A98-CAA2-3EF24757D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DC20-59E6-FD37-9F9F-AA449374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DFF33-118B-E4FA-8C92-3F4E9B02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BF04-4C20-741F-1639-9C42606F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64C06-1DD6-4867-F2A4-7420DC69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6D50A-C87E-6DB7-A34E-B8AC1F4F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A930-EB1D-EE72-E22D-E5B5936B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9B11-3D47-1AE0-3292-87FCE366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FD14-CDA1-8EA2-D91C-DF746B00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2900" y="1290433"/>
            <a:ext cx="7866400" cy="3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63200" y="4628968"/>
            <a:ext cx="64656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96434" y="-86600"/>
            <a:ext cx="9499267" cy="891868"/>
            <a:chOff x="-372325" y="-64950"/>
            <a:chExt cx="7124450" cy="668900"/>
          </a:xfrm>
        </p:grpSpPr>
        <p:sp>
          <p:nvSpPr>
            <p:cNvPr id="12" name="Google Shape;12;p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1806767" y="1977118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2"/>
          <p:cNvSpPr/>
          <p:nvPr/>
        </p:nvSpPr>
        <p:spPr>
          <a:xfrm>
            <a:off x="11539167" y="4187333"/>
            <a:ext cx="652800" cy="7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>
            <a:off x="11806767" y="1582000"/>
            <a:ext cx="395200" cy="3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>
            <a:off x="-900" y="5070668"/>
            <a:ext cx="1836000" cy="1787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>
            <a:off x="350933" y="5460301"/>
            <a:ext cx="1132400" cy="11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" name="Google Shape;57;p2"/>
          <p:cNvGrpSpPr/>
          <p:nvPr/>
        </p:nvGrpSpPr>
        <p:grpSpPr>
          <a:xfrm>
            <a:off x="7128433" y="6144368"/>
            <a:ext cx="2701600" cy="104000"/>
            <a:chOff x="6727425" y="4608275"/>
            <a:chExt cx="2026200" cy="78000"/>
          </a:xfrm>
        </p:grpSpPr>
        <p:sp>
          <p:nvSpPr>
            <p:cNvPr id="58" name="Google Shape;58;p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6476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11073133" y="1019234"/>
            <a:ext cx="430000" cy="48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5130933" y="3145468"/>
            <a:ext cx="5934800" cy="20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5130933" y="1019233"/>
            <a:ext cx="1630800" cy="163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5130933" y="5295139"/>
            <a:ext cx="5934800" cy="5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 rot="-5400000">
            <a:off x="-4347900" y="3864901"/>
            <a:ext cx="9499267" cy="891867"/>
            <a:chOff x="-372325" y="-64950"/>
            <a:chExt cx="7124450" cy="668900"/>
          </a:xfrm>
        </p:grpSpPr>
        <p:sp>
          <p:nvSpPr>
            <p:cNvPr id="71" name="Google Shape;71;p3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6453267" y="6120000"/>
            <a:ext cx="57488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3"/>
          <p:cNvSpPr/>
          <p:nvPr/>
        </p:nvSpPr>
        <p:spPr>
          <a:xfrm rot="10800000">
            <a:off x="9725567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3"/>
          <p:cNvSpPr/>
          <p:nvPr/>
        </p:nvSpPr>
        <p:spPr>
          <a:xfrm rot="10800000">
            <a:off x="10365967" y="134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3"/>
          <p:cNvSpPr/>
          <p:nvPr/>
        </p:nvSpPr>
        <p:spPr>
          <a:xfrm>
            <a:off x="11110500" y="385733"/>
            <a:ext cx="666800" cy="6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>
            <a:off x="-44200" y="4447200"/>
            <a:ext cx="2476400" cy="241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3"/>
          <p:cNvSpPr/>
          <p:nvPr/>
        </p:nvSpPr>
        <p:spPr>
          <a:xfrm>
            <a:off x="-44200" y="5070668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3"/>
          <p:cNvSpPr/>
          <p:nvPr/>
        </p:nvSpPr>
        <p:spPr>
          <a:xfrm>
            <a:off x="0" y="696134"/>
            <a:ext cx="21120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3"/>
          <p:cNvGrpSpPr/>
          <p:nvPr/>
        </p:nvGrpSpPr>
        <p:grpSpPr>
          <a:xfrm>
            <a:off x="6630800" y="6265600"/>
            <a:ext cx="2701600" cy="104000"/>
            <a:chOff x="6727425" y="4608275"/>
            <a:chExt cx="2026200" cy="78000"/>
          </a:xfrm>
        </p:grpSpPr>
        <p:sp>
          <p:nvSpPr>
            <p:cNvPr id="118" name="Google Shape;118;p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934367" y="1019234"/>
            <a:ext cx="3954800" cy="4819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0343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960000" y="59336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2"/>
          </p:nvPr>
        </p:nvSpPr>
        <p:spPr>
          <a:xfrm>
            <a:off x="960000" y="3242801"/>
            <a:ext cx="46964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3"/>
          </p:nvPr>
        </p:nvSpPr>
        <p:spPr>
          <a:xfrm>
            <a:off x="6535592" y="3242801"/>
            <a:ext cx="46964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960000" y="4109600"/>
            <a:ext cx="4696400" cy="19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4"/>
          </p:nvPr>
        </p:nvSpPr>
        <p:spPr>
          <a:xfrm>
            <a:off x="6535600" y="4109600"/>
            <a:ext cx="4696400" cy="19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8" name="Google Shape;178;p5"/>
          <p:cNvGrpSpPr/>
          <p:nvPr/>
        </p:nvGrpSpPr>
        <p:grpSpPr>
          <a:xfrm>
            <a:off x="-496434" y="6090801"/>
            <a:ext cx="9499267" cy="891868"/>
            <a:chOff x="-372325" y="-64950"/>
            <a:chExt cx="7124450" cy="668900"/>
          </a:xfrm>
        </p:grpSpPr>
        <p:sp>
          <p:nvSpPr>
            <p:cNvPr id="179" name="Google Shape;179;p5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1612467" y="0"/>
            <a:ext cx="430000" cy="34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" name="Google Shape;219;p5"/>
          <p:cNvGrpSpPr/>
          <p:nvPr/>
        </p:nvGrpSpPr>
        <p:grpSpPr>
          <a:xfrm>
            <a:off x="9173133" y="283300"/>
            <a:ext cx="2701600" cy="104000"/>
            <a:chOff x="6727425" y="4608275"/>
            <a:chExt cx="2026200" cy="78000"/>
          </a:xfrm>
        </p:grpSpPr>
        <p:sp>
          <p:nvSpPr>
            <p:cNvPr id="220" name="Google Shape;220;p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72049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>
            <a:off x="3229933" y="1778468"/>
            <a:ext cx="5732800" cy="1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subTitle" idx="1"/>
          </p:nvPr>
        </p:nvSpPr>
        <p:spPr>
          <a:xfrm>
            <a:off x="2902800" y="3541967"/>
            <a:ext cx="6387200" cy="1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Google Shape;268;p7"/>
          <p:cNvSpPr/>
          <p:nvPr/>
        </p:nvSpPr>
        <p:spPr>
          <a:xfrm rot="-5400000">
            <a:off x="10221868" y="4424967"/>
            <a:ext cx="430000" cy="354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7"/>
          <p:cNvSpPr/>
          <p:nvPr/>
        </p:nvSpPr>
        <p:spPr>
          <a:xfrm>
            <a:off x="11806767" y="3259352"/>
            <a:ext cx="387600" cy="272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7"/>
          <p:cNvGrpSpPr/>
          <p:nvPr/>
        </p:nvGrpSpPr>
        <p:grpSpPr>
          <a:xfrm>
            <a:off x="-496434" y="-86600"/>
            <a:ext cx="9499267" cy="891868"/>
            <a:chOff x="-372325" y="-64950"/>
            <a:chExt cx="7124450" cy="668900"/>
          </a:xfrm>
        </p:grpSpPr>
        <p:sp>
          <p:nvSpPr>
            <p:cNvPr id="271" name="Google Shape;271;p7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0" name="Google Shape;310;p7"/>
          <p:cNvSpPr/>
          <p:nvPr/>
        </p:nvSpPr>
        <p:spPr>
          <a:xfrm rot="10800000" flipH="1">
            <a:off x="-900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7"/>
          <p:cNvSpPr/>
          <p:nvPr/>
        </p:nvSpPr>
        <p:spPr>
          <a:xfrm>
            <a:off x="723300" y="1326508"/>
            <a:ext cx="387600" cy="389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7"/>
          <p:cNvSpPr/>
          <p:nvPr/>
        </p:nvSpPr>
        <p:spPr>
          <a:xfrm rot="10800000" flipH="1">
            <a:off x="-900" y="134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3" name="Google Shape;313;p7"/>
          <p:cNvGrpSpPr/>
          <p:nvPr/>
        </p:nvGrpSpPr>
        <p:grpSpPr>
          <a:xfrm rot="5400000">
            <a:off x="-433700" y="4910967"/>
            <a:ext cx="2701600" cy="104000"/>
            <a:chOff x="6727425" y="4608275"/>
            <a:chExt cx="2026200" cy="78000"/>
          </a:xfrm>
        </p:grpSpPr>
        <p:sp>
          <p:nvSpPr>
            <p:cNvPr id="314" name="Google Shape;314;p7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rot="10800000" flipH="1">
            <a:off x="679367" y="641800"/>
            <a:ext cx="491600" cy="4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9114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body" idx="1"/>
          </p:nvPr>
        </p:nvSpPr>
        <p:spPr>
          <a:xfrm>
            <a:off x="960000" y="2094100"/>
            <a:ext cx="5396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-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1219170" lvl="1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828754" lvl="2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2438339" lvl="3" indent="-372524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4267093" lvl="6" indent="-364058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4876678" lvl="7" indent="-364058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5486263" lvl="8" indent="-355591">
              <a:spcBef>
                <a:spcPts val="0"/>
              </a:spcBef>
              <a:spcAft>
                <a:spcPts val="0"/>
              </a:spcAft>
              <a:buSzPts val="6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960000" y="59336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9" name="Google Shape;379;p9"/>
          <p:cNvGrpSpPr/>
          <p:nvPr/>
        </p:nvGrpSpPr>
        <p:grpSpPr>
          <a:xfrm rot="5400000">
            <a:off x="9204636" y="4005417"/>
            <a:ext cx="5321833" cy="891867"/>
            <a:chOff x="2760750" y="-64950"/>
            <a:chExt cx="3991375" cy="668900"/>
          </a:xfrm>
        </p:grpSpPr>
        <p:sp>
          <p:nvSpPr>
            <p:cNvPr id="380" name="Google Shape;380;p9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1" name="Google Shape;401;p9"/>
          <p:cNvSpPr/>
          <p:nvPr/>
        </p:nvSpPr>
        <p:spPr>
          <a:xfrm>
            <a:off x="0" y="6242267"/>
            <a:ext cx="35492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2" name="Google Shape;402;p9"/>
          <p:cNvGrpSpPr/>
          <p:nvPr/>
        </p:nvGrpSpPr>
        <p:grpSpPr>
          <a:xfrm>
            <a:off x="2014700" y="6351867"/>
            <a:ext cx="2701600" cy="104000"/>
            <a:chOff x="6727425" y="4608275"/>
            <a:chExt cx="2026200" cy="78000"/>
          </a:xfrm>
        </p:grpSpPr>
        <p:sp>
          <p:nvSpPr>
            <p:cNvPr id="403" name="Google Shape;403;p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2179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>
            <a:spLocks noGrp="1"/>
          </p:cNvSpPr>
          <p:nvPr>
            <p:ph type="pic" idx="2"/>
          </p:nvPr>
        </p:nvSpPr>
        <p:spPr>
          <a:xfrm>
            <a:off x="-9000" y="4433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10"/>
          <p:cNvSpPr txBox="1">
            <a:spLocks noGrp="1"/>
          </p:cNvSpPr>
          <p:nvPr>
            <p:ph type="body" idx="1"/>
          </p:nvPr>
        </p:nvSpPr>
        <p:spPr>
          <a:xfrm>
            <a:off x="960000" y="5337968"/>
            <a:ext cx="10272000" cy="8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jdhani"/>
              <a:buNone/>
              <a:defRPr sz="5333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>
            <a:spLocks noGrp="1"/>
          </p:cNvSpPr>
          <p:nvPr>
            <p:ph type="title" hasCustomPrompt="1"/>
          </p:nvPr>
        </p:nvSpPr>
        <p:spPr>
          <a:xfrm>
            <a:off x="1924000" y="2078933"/>
            <a:ext cx="8344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415" name="Google Shape;415;p11"/>
          <p:cNvSpPr txBox="1">
            <a:spLocks noGrp="1"/>
          </p:cNvSpPr>
          <p:nvPr>
            <p:ph type="subTitle" idx="1"/>
          </p:nvPr>
        </p:nvSpPr>
        <p:spPr>
          <a:xfrm>
            <a:off x="1924000" y="4208300"/>
            <a:ext cx="8344000" cy="56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16" name="Google Shape;416;p11"/>
          <p:cNvGrpSpPr/>
          <p:nvPr/>
        </p:nvGrpSpPr>
        <p:grpSpPr>
          <a:xfrm>
            <a:off x="11310101" y="-438800"/>
            <a:ext cx="891867" cy="7632600"/>
            <a:chOff x="8482575" y="-329100"/>
            <a:chExt cx="668900" cy="5724450"/>
          </a:xfrm>
        </p:grpSpPr>
        <p:sp>
          <p:nvSpPr>
            <p:cNvPr id="417" name="Google Shape;417;p11"/>
            <p:cNvSpPr/>
            <p:nvPr/>
          </p:nvSpPr>
          <p:spPr>
            <a:xfrm rot="-5400000">
              <a:off x="8562875" y="48067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 rot="-5400000">
              <a:off x="8562875" y="463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 rot="-5400000">
              <a:off x="8562863" y="445673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 rot="-5400000">
              <a:off x="8562875" y="42819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 rot="-5400000">
              <a:off x="8562638" y="41069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 rot="-5400000">
              <a:off x="8562875" y="39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 rot="-5400000">
              <a:off x="8562638" y="3773463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 rot="-5400000">
              <a:off x="8562875" y="359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 rot="-5400000">
              <a:off x="8562863" y="34236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 rot="-5400000">
              <a:off x="8562875" y="32484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 rot="-5400000">
              <a:off x="8562875" y="30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 rot="-5400000">
              <a:off x="8562638" y="289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 rot="-5400000">
              <a:off x="8562875" y="27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 rot="-5400000">
              <a:off x="8562638" y="25486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 rot="-5400000">
              <a:off x="8562875" y="237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 rot="-5400000">
              <a:off x="8562625" y="2198675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 rot="-5400000">
              <a:off x="8562875" y="20236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 rot="-5400000">
              <a:off x="8562875" y="18489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 rot="-5400000">
              <a:off x="8562875" y="16901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1"/>
            <p:cNvSpPr/>
            <p:nvPr/>
          </p:nvSpPr>
          <p:spPr>
            <a:xfrm rot="-5400000">
              <a:off x="8562863" y="151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1"/>
            <p:cNvSpPr/>
            <p:nvPr/>
          </p:nvSpPr>
          <p:spPr>
            <a:xfrm rot="-5400000">
              <a:off x="8562638" y="134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 rot="-5400000">
              <a:off x="8562863" y="1165388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 rot="-5400000">
              <a:off x="8562638" y="990388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 rot="-5400000">
              <a:off x="8562875" y="8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 rot="-5400000">
              <a:off x="8562875" y="64062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 rot="-5400000">
              <a:off x="8562875" y="46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 rot="-5400000">
              <a:off x="8562863" y="290613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 rot="-5400000">
              <a:off x="8562875" y="115375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 rot="-5400000">
              <a:off x="8562875" y="-5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 rot="-5400000">
              <a:off x="8562638" y="-234387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 rot="-5400000">
              <a:off x="8562875" y="-40940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11"/>
          <p:cNvSpPr/>
          <p:nvPr/>
        </p:nvSpPr>
        <p:spPr>
          <a:xfrm>
            <a:off x="0" y="696134"/>
            <a:ext cx="3549200" cy="3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9" name="Google Shape;449;p11"/>
          <p:cNvSpPr/>
          <p:nvPr/>
        </p:nvSpPr>
        <p:spPr>
          <a:xfrm>
            <a:off x="3549200" y="266134"/>
            <a:ext cx="430000" cy="43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11"/>
          <p:cNvGrpSpPr/>
          <p:nvPr/>
        </p:nvGrpSpPr>
        <p:grpSpPr>
          <a:xfrm>
            <a:off x="621400" y="805734"/>
            <a:ext cx="2701600" cy="104000"/>
            <a:chOff x="6727425" y="4608275"/>
            <a:chExt cx="2026200" cy="78000"/>
          </a:xfrm>
        </p:grpSpPr>
        <p:sp>
          <p:nvSpPr>
            <p:cNvPr id="451" name="Google Shape;451;p1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9133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87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8E2C-6073-CE30-E24F-EF13E03A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377D-1614-A24A-EB3E-D1D80EDE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E52A-F7F5-AC39-8A11-35F3E554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6B6E-0E51-3F0D-4E99-198FFBBE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4877E-5447-C8F6-9293-0F99E111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3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3"/>
          <p:cNvSpPr txBox="1">
            <a:spLocks noGrp="1"/>
          </p:cNvSpPr>
          <p:nvPr>
            <p:ph type="title"/>
          </p:nvPr>
        </p:nvSpPr>
        <p:spPr>
          <a:xfrm>
            <a:off x="960000" y="59336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"/>
          </p:nvPr>
        </p:nvSpPr>
        <p:spPr>
          <a:xfrm>
            <a:off x="2636001" y="20740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3"/>
          </p:nvPr>
        </p:nvSpPr>
        <p:spPr>
          <a:xfrm>
            <a:off x="7627633" y="2074051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2636000" y="30048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4"/>
          </p:nvPr>
        </p:nvSpPr>
        <p:spPr>
          <a:xfrm>
            <a:off x="7627633" y="30048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5"/>
          </p:nvPr>
        </p:nvSpPr>
        <p:spPr>
          <a:xfrm>
            <a:off x="2636001" y="426065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6"/>
          </p:nvPr>
        </p:nvSpPr>
        <p:spPr>
          <a:xfrm>
            <a:off x="7627633" y="426065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7"/>
          </p:nvPr>
        </p:nvSpPr>
        <p:spPr>
          <a:xfrm>
            <a:off x="2636033" y="51914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8"/>
          </p:nvPr>
        </p:nvSpPr>
        <p:spPr>
          <a:xfrm>
            <a:off x="7627635" y="5191417"/>
            <a:ext cx="32188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9" hasCustomPrompt="1"/>
          </p:nvPr>
        </p:nvSpPr>
        <p:spPr>
          <a:xfrm>
            <a:off x="1345580" y="23600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45580" y="45466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14" hasCustomPrompt="1"/>
          </p:nvPr>
        </p:nvSpPr>
        <p:spPr>
          <a:xfrm>
            <a:off x="6337380" y="23600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7380" y="4546627"/>
            <a:ext cx="1034400" cy="10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3" name="Google Shape;473;p13"/>
          <p:cNvSpPr/>
          <p:nvPr/>
        </p:nvSpPr>
        <p:spPr>
          <a:xfrm rot="-5400000">
            <a:off x="10162905" y="4819000"/>
            <a:ext cx="2066400" cy="2011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13"/>
          <p:cNvSpPr/>
          <p:nvPr/>
        </p:nvSpPr>
        <p:spPr>
          <a:xfrm>
            <a:off x="11762000" y="744401"/>
            <a:ext cx="430000" cy="30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13"/>
          <p:cNvSpPr/>
          <p:nvPr/>
        </p:nvSpPr>
        <p:spPr>
          <a:xfrm>
            <a:off x="0" y="2067984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6" name="Google Shape;476;p13"/>
          <p:cNvSpPr/>
          <p:nvPr/>
        </p:nvSpPr>
        <p:spPr>
          <a:xfrm>
            <a:off x="-3800" y="4791334"/>
            <a:ext cx="8168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7" name="Google Shape;477;p13"/>
          <p:cNvGrpSpPr/>
          <p:nvPr/>
        </p:nvGrpSpPr>
        <p:grpSpPr>
          <a:xfrm>
            <a:off x="813000" y="6298233"/>
            <a:ext cx="2701600" cy="104000"/>
            <a:chOff x="6727425" y="4608275"/>
            <a:chExt cx="2026200" cy="78000"/>
          </a:xfrm>
        </p:grpSpPr>
        <p:sp>
          <p:nvSpPr>
            <p:cNvPr id="478" name="Google Shape;478;p13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5" name="Google Shape;485;p13"/>
          <p:cNvSpPr/>
          <p:nvPr/>
        </p:nvSpPr>
        <p:spPr>
          <a:xfrm rot="-5400000">
            <a:off x="10662220" y="5318200"/>
            <a:ext cx="1560400" cy="1519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13"/>
          <p:cNvSpPr/>
          <p:nvPr/>
        </p:nvSpPr>
        <p:spPr>
          <a:xfrm>
            <a:off x="11319000" y="5964633"/>
            <a:ext cx="498800" cy="4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13"/>
          <p:cNvSpPr/>
          <p:nvPr/>
        </p:nvSpPr>
        <p:spPr>
          <a:xfrm>
            <a:off x="11159600" y="0"/>
            <a:ext cx="1032400" cy="7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3276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only 1">
  <p:cSld name="Tilte only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>
            <a:spLocks noGrp="1"/>
          </p:cNvSpPr>
          <p:nvPr>
            <p:ph type="title"/>
          </p:nvPr>
        </p:nvSpPr>
        <p:spPr>
          <a:xfrm>
            <a:off x="950967" y="59336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14"/>
          <p:cNvSpPr/>
          <p:nvPr/>
        </p:nvSpPr>
        <p:spPr>
          <a:xfrm>
            <a:off x="-900" y="5138300"/>
            <a:ext cx="1766400" cy="171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4"/>
          <p:cNvSpPr/>
          <p:nvPr/>
        </p:nvSpPr>
        <p:spPr>
          <a:xfrm>
            <a:off x="-900" y="5583040"/>
            <a:ext cx="1309600" cy="127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4"/>
          <p:cNvSpPr/>
          <p:nvPr/>
        </p:nvSpPr>
        <p:spPr>
          <a:xfrm rot="-5400000">
            <a:off x="10464233" y="4834700"/>
            <a:ext cx="430000" cy="335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3" name="Google Shape;493;p14"/>
          <p:cNvGrpSpPr/>
          <p:nvPr/>
        </p:nvGrpSpPr>
        <p:grpSpPr>
          <a:xfrm>
            <a:off x="7382433" y="6459100"/>
            <a:ext cx="2701600" cy="104000"/>
            <a:chOff x="6727425" y="4608275"/>
            <a:chExt cx="2026200" cy="78000"/>
          </a:xfrm>
        </p:grpSpPr>
        <p:sp>
          <p:nvSpPr>
            <p:cNvPr id="494" name="Google Shape;494;p14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1" name="Google Shape;501;p14"/>
          <p:cNvSpPr/>
          <p:nvPr/>
        </p:nvSpPr>
        <p:spPr>
          <a:xfrm>
            <a:off x="11379667" y="-15"/>
            <a:ext cx="387600" cy="27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14"/>
          <p:cNvSpPr/>
          <p:nvPr/>
        </p:nvSpPr>
        <p:spPr>
          <a:xfrm>
            <a:off x="11796800" y="2722001"/>
            <a:ext cx="395200" cy="39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7557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lte only 2">
  <p:cSld name="Tilte only 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"/>
          <p:cNvSpPr txBox="1">
            <a:spLocks noGrp="1"/>
          </p:cNvSpPr>
          <p:nvPr>
            <p:ph type="title"/>
          </p:nvPr>
        </p:nvSpPr>
        <p:spPr>
          <a:xfrm>
            <a:off x="950967" y="593368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15"/>
          <p:cNvSpPr/>
          <p:nvPr/>
        </p:nvSpPr>
        <p:spPr>
          <a:xfrm rot="5400000">
            <a:off x="-1517533" y="4721667"/>
            <a:ext cx="3870000" cy="39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6" name="Google Shape;506;p15"/>
          <p:cNvGrpSpPr/>
          <p:nvPr/>
        </p:nvGrpSpPr>
        <p:grpSpPr>
          <a:xfrm rot="5400000">
            <a:off x="-933332" y="4460600"/>
            <a:ext cx="2701600" cy="104000"/>
            <a:chOff x="6727425" y="4608275"/>
            <a:chExt cx="2026200" cy="78000"/>
          </a:xfrm>
        </p:grpSpPr>
        <p:sp>
          <p:nvSpPr>
            <p:cNvPr id="507" name="Google Shape;507;p1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4" name="Google Shape;514;p15"/>
          <p:cNvSpPr/>
          <p:nvPr/>
        </p:nvSpPr>
        <p:spPr>
          <a:xfrm rot="-5400000">
            <a:off x="8820301" y="4484033"/>
            <a:ext cx="430000" cy="40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5" name="Google Shape;515;p15"/>
          <p:cNvSpPr/>
          <p:nvPr/>
        </p:nvSpPr>
        <p:spPr>
          <a:xfrm flipH="1">
            <a:off x="10223167" y="4931734"/>
            <a:ext cx="1978800" cy="1926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5"/>
          <p:cNvSpPr/>
          <p:nvPr/>
        </p:nvSpPr>
        <p:spPr>
          <a:xfrm flipH="1">
            <a:off x="10735167" y="5429893"/>
            <a:ext cx="1466800" cy="1428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7" name="Google Shape;517;p15"/>
          <p:cNvGrpSpPr/>
          <p:nvPr/>
        </p:nvGrpSpPr>
        <p:grpSpPr>
          <a:xfrm>
            <a:off x="5492867" y="6445634"/>
            <a:ext cx="2701600" cy="104000"/>
            <a:chOff x="6727425" y="4608275"/>
            <a:chExt cx="2026200" cy="78000"/>
          </a:xfrm>
        </p:grpSpPr>
        <p:sp>
          <p:nvSpPr>
            <p:cNvPr id="518" name="Google Shape;518;p15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54854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"/>
          <p:cNvSpPr txBox="1">
            <a:spLocks noGrp="1"/>
          </p:cNvSpPr>
          <p:nvPr>
            <p:ph type="title"/>
          </p:nvPr>
        </p:nvSpPr>
        <p:spPr>
          <a:xfrm>
            <a:off x="4739760" y="4880837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9" name="Google Shape;589;p17"/>
          <p:cNvSpPr txBox="1">
            <a:spLocks noGrp="1"/>
          </p:cNvSpPr>
          <p:nvPr>
            <p:ph type="title" idx="2"/>
          </p:nvPr>
        </p:nvSpPr>
        <p:spPr>
          <a:xfrm>
            <a:off x="4733196" y="3336677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0" name="Google Shape;590;p17"/>
          <p:cNvSpPr txBox="1">
            <a:spLocks noGrp="1"/>
          </p:cNvSpPr>
          <p:nvPr>
            <p:ph type="subTitle" idx="1"/>
          </p:nvPr>
        </p:nvSpPr>
        <p:spPr>
          <a:xfrm>
            <a:off x="4729888" y="2227833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17"/>
          <p:cNvSpPr txBox="1">
            <a:spLocks noGrp="1"/>
          </p:cNvSpPr>
          <p:nvPr>
            <p:ph type="subTitle" idx="3"/>
          </p:nvPr>
        </p:nvSpPr>
        <p:spPr>
          <a:xfrm>
            <a:off x="4726600" y="3772004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17"/>
          <p:cNvSpPr txBox="1">
            <a:spLocks noGrp="1"/>
          </p:cNvSpPr>
          <p:nvPr>
            <p:ph type="title" idx="4"/>
          </p:nvPr>
        </p:nvSpPr>
        <p:spPr>
          <a:xfrm>
            <a:off x="4736469" y="1792500"/>
            <a:ext cx="4328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3" name="Google Shape;593;p17"/>
          <p:cNvSpPr txBox="1">
            <a:spLocks noGrp="1"/>
          </p:cNvSpPr>
          <p:nvPr>
            <p:ph type="subTitle" idx="5"/>
          </p:nvPr>
        </p:nvSpPr>
        <p:spPr>
          <a:xfrm>
            <a:off x="4733176" y="5316168"/>
            <a:ext cx="4328000" cy="7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17"/>
          <p:cNvSpPr txBox="1">
            <a:spLocks noGrp="1"/>
          </p:cNvSpPr>
          <p:nvPr>
            <p:ph type="title" idx="6"/>
          </p:nvPr>
        </p:nvSpPr>
        <p:spPr>
          <a:xfrm>
            <a:off x="960000" y="59336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5" name="Google Shape;595;p17"/>
          <p:cNvGrpSpPr/>
          <p:nvPr/>
        </p:nvGrpSpPr>
        <p:grpSpPr>
          <a:xfrm rot="5400000">
            <a:off x="9204636" y="2983052"/>
            <a:ext cx="5321833" cy="891867"/>
            <a:chOff x="2760750" y="-64950"/>
            <a:chExt cx="3991375" cy="668900"/>
          </a:xfrm>
        </p:grpSpPr>
        <p:sp>
          <p:nvSpPr>
            <p:cNvPr id="596" name="Google Shape;596;p17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7" name="Google Shape;617;p17"/>
          <p:cNvSpPr/>
          <p:nvPr/>
        </p:nvSpPr>
        <p:spPr>
          <a:xfrm flipH="1">
            <a:off x="9725567" y="4447200"/>
            <a:ext cx="2476400" cy="2410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5807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8"/>
          <p:cNvSpPr txBox="1">
            <a:spLocks noGrp="1"/>
          </p:cNvSpPr>
          <p:nvPr>
            <p:ph type="title"/>
          </p:nvPr>
        </p:nvSpPr>
        <p:spPr>
          <a:xfrm>
            <a:off x="8104000" y="4634801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title" idx="2"/>
          </p:nvPr>
        </p:nvSpPr>
        <p:spPr>
          <a:xfrm>
            <a:off x="4571008" y="4634801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1"/>
          </p:nvPr>
        </p:nvSpPr>
        <p:spPr>
          <a:xfrm>
            <a:off x="1038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subTitle" idx="3"/>
          </p:nvPr>
        </p:nvSpPr>
        <p:spPr>
          <a:xfrm>
            <a:off x="4571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18"/>
          <p:cNvSpPr txBox="1">
            <a:spLocks noGrp="1"/>
          </p:cNvSpPr>
          <p:nvPr>
            <p:ph type="title" idx="4"/>
          </p:nvPr>
        </p:nvSpPr>
        <p:spPr>
          <a:xfrm>
            <a:off x="1038001" y="4634801"/>
            <a:ext cx="3050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4" name="Google Shape;624;p18"/>
          <p:cNvSpPr txBox="1">
            <a:spLocks noGrp="1"/>
          </p:cNvSpPr>
          <p:nvPr>
            <p:ph type="subTitle" idx="5"/>
          </p:nvPr>
        </p:nvSpPr>
        <p:spPr>
          <a:xfrm>
            <a:off x="8104000" y="5093633"/>
            <a:ext cx="3050000" cy="9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18"/>
          <p:cNvSpPr txBox="1">
            <a:spLocks noGrp="1"/>
          </p:cNvSpPr>
          <p:nvPr>
            <p:ph type="title" idx="6"/>
          </p:nvPr>
        </p:nvSpPr>
        <p:spPr>
          <a:xfrm>
            <a:off x="960000" y="59336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6" name="Google Shape;626;p18"/>
          <p:cNvSpPr/>
          <p:nvPr/>
        </p:nvSpPr>
        <p:spPr>
          <a:xfrm rot="-5400000">
            <a:off x="10637200" y="5081151"/>
            <a:ext cx="387600" cy="272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7" name="Google Shape;627;p18"/>
          <p:cNvSpPr/>
          <p:nvPr/>
        </p:nvSpPr>
        <p:spPr>
          <a:xfrm>
            <a:off x="11762000" y="4361333"/>
            <a:ext cx="430000" cy="43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8" name="Google Shape;628;p18"/>
          <p:cNvSpPr/>
          <p:nvPr/>
        </p:nvSpPr>
        <p:spPr>
          <a:xfrm>
            <a:off x="11762000" y="4791334"/>
            <a:ext cx="430000" cy="1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9" name="Google Shape;629;p18"/>
          <p:cNvGrpSpPr/>
          <p:nvPr/>
        </p:nvGrpSpPr>
        <p:grpSpPr>
          <a:xfrm>
            <a:off x="7843833" y="6390168"/>
            <a:ext cx="2701600" cy="104000"/>
            <a:chOff x="6727425" y="4608275"/>
            <a:chExt cx="2026200" cy="78000"/>
          </a:xfrm>
        </p:grpSpPr>
        <p:sp>
          <p:nvSpPr>
            <p:cNvPr id="630" name="Google Shape;630;p18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7" name="Google Shape;637;p18"/>
          <p:cNvSpPr/>
          <p:nvPr/>
        </p:nvSpPr>
        <p:spPr>
          <a:xfrm>
            <a:off x="0" y="3378100"/>
            <a:ext cx="430000" cy="34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18"/>
          <p:cNvSpPr/>
          <p:nvPr/>
        </p:nvSpPr>
        <p:spPr>
          <a:xfrm>
            <a:off x="0" y="2108100"/>
            <a:ext cx="7860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03282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Title and text  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"/>
          <p:cNvSpPr txBox="1">
            <a:spLocks noGrp="1"/>
          </p:cNvSpPr>
          <p:nvPr>
            <p:ph type="subTitle" idx="1"/>
          </p:nvPr>
        </p:nvSpPr>
        <p:spPr>
          <a:xfrm>
            <a:off x="1403251" y="3106033"/>
            <a:ext cx="33060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title"/>
          </p:nvPr>
        </p:nvSpPr>
        <p:spPr>
          <a:xfrm>
            <a:off x="960000" y="593368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19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19"/>
          <p:cNvSpPr/>
          <p:nvPr/>
        </p:nvSpPr>
        <p:spPr>
          <a:xfrm rot="-5400000">
            <a:off x="7597800" y="2831733"/>
            <a:ext cx="387600" cy="689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4" name="Google Shape;644;p19"/>
          <p:cNvSpPr/>
          <p:nvPr/>
        </p:nvSpPr>
        <p:spPr>
          <a:xfrm>
            <a:off x="3913133" y="6087534"/>
            <a:ext cx="430000" cy="7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5" name="Google Shape;645;p19"/>
          <p:cNvSpPr/>
          <p:nvPr/>
        </p:nvSpPr>
        <p:spPr>
          <a:xfrm>
            <a:off x="-900" y="5070668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19"/>
          <p:cNvSpPr/>
          <p:nvPr/>
        </p:nvSpPr>
        <p:spPr>
          <a:xfrm>
            <a:off x="511733" y="5557501"/>
            <a:ext cx="531200" cy="5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7" name="Google Shape;647;p19"/>
          <p:cNvGrpSpPr/>
          <p:nvPr/>
        </p:nvGrpSpPr>
        <p:grpSpPr>
          <a:xfrm rot="5400000">
            <a:off x="10105233" y="4507533"/>
            <a:ext cx="2701600" cy="104000"/>
            <a:chOff x="6727425" y="4608275"/>
            <a:chExt cx="2026200" cy="78000"/>
          </a:xfrm>
        </p:grpSpPr>
        <p:sp>
          <p:nvSpPr>
            <p:cNvPr id="648" name="Google Shape;648;p1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5789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0"/>
          <p:cNvSpPr txBox="1">
            <a:spLocks noGrp="1"/>
          </p:cNvSpPr>
          <p:nvPr>
            <p:ph type="ctrTitle"/>
          </p:nvPr>
        </p:nvSpPr>
        <p:spPr>
          <a:xfrm>
            <a:off x="3874900" y="964700"/>
            <a:ext cx="4442400" cy="15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20"/>
          <p:cNvSpPr txBox="1">
            <a:spLocks noGrp="1"/>
          </p:cNvSpPr>
          <p:nvPr>
            <p:ph type="subTitle" idx="1"/>
          </p:nvPr>
        </p:nvSpPr>
        <p:spPr>
          <a:xfrm>
            <a:off x="3874767" y="2509601"/>
            <a:ext cx="4442400" cy="5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67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0"/>
          <p:cNvSpPr txBox="1">
            <a:spLocks noGrp="1"/>
          </p:cNvSpPr>
          <p:nvPr>
            <p:ph type="subTitle" idx="2"/>
          </p:nvPr>
        </p:nvSpPr>
        <p:spPr>
          <a:xfrm>
            <a:off x="3874900" y="3048968"/>
            <a:ext cx="44424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20"/>
          <p:cNvSpPr txBox="1">
            <a:spLocks noGrp="1"/>
          </p:cNvSpPr>
          <p:nvPr>
            <p:ph type="subTitle" idx="3"/>
          </p:nvPr>
        </p:nvSpPr>
        <p:spPr>
          <a:xfrm>
            <a:off x="3955500" y="5554100"/>
            <a:ext cx="4281200" cy="38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20"/>
          <p:cNvSpPr txBox="1"/>
          <p:nvPr/>
        </p:nvSpPr>
        <p:spPr>
          <a:xfrm>
            <a:off x="2756000" y="4816968"/>
            <a:ext cx="66800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CREDITS: This presentation template was created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, and includes icons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r>
              <a:rPr lang="en"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and infographics &amp; images by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661" name="Google Shape;661;p20"/>
          <p:cNvGrpSpPr/>
          <p:nvPr/>
        </p:nvGrpSpPr>
        <p:grpSpPr>
          <a:xfrm rot="-5400000">
            <a:off x="-4347900" y="3864901"/>
            <a:ext cx="9499267" cy="891867"/>
            <a:chOff x="-372325" y="-64950"/>
            <a:chExt cx="7124450" cy="668900"/>
          </a:xfrm>
        </p:grpSpPr>
        <p:sp>
          <p:nvSpPr>
            <p:cNvPr id="662" name="Google Shape;662;p20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1" name="Google Shape;701;p20"/>
          <p:cNvSpPr/>
          <p:nvPr/>
        </p:nvSpPr>
        <p:spPr>
          <a:xfrm rot="5400000">
            <a:off x="8977833" y="4935600"/>
            <a:ext cx="3449600" cy="39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20"/>
          <p:cNvSpPr/>
          <p:nvPr/>
        </p:nvSpPr>
        <p:spPr>
          <a:xfrm rot="10800000" flipH="1">
            <a:off x="0" y="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20"/>
          <p:cNvSpPr/>
          <p:nvPr/>
        </p:nvSpPr>
        <p:spPr>
          <a:xfrm>
            <a:off x="11315467" y="0"/>
            <a:ext cx="666800" cy="66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4" name="Google Shape;704;p20"/>
          <p:cNvGrpSpPr/>
          <p:nvPr/>
        </p:nvGrpSpPr>
        <p:grpSpPr>
          <a:xfrm>
            <a:off x="7803417" y="281601"/>
            <a:ext cx="2701600" cy="104000"/>
            <a:chOff x="6727425" y="4608275"/>
            <a:chExt cx="2026200" cy="78000"/>
          </a:xfrm>
        </p:grpSpPr>
        <p:sp>
          <p:nvSpPr>
            <p:cNvPr id="705" name="Google Shape;705;p20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2" name="Google Shape;712;p20"/>
          <p:cNvSpPr/>
          <p:nvPr/>
        </p:nvSpPr>
        <p:spPr>
          <a:xfrm>
            <a:off x="11315467" y="2330800"/>
            <a:ext cx="333600" cy="33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3" name="Google Shape;713;p20"/>
          <p:cNvSpPr/>
          <p:nvPr/>
        </p:nvSpPr>
        <p:spPr>
          <a:xfrm rot="10800000" flipH="1">
            <a:off x="0" y="134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3797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-496434" y="-86600"/>
            <a:ext cx="9499267" cy="891868"/>
            <a:chOff x="-372325" y="-64950"/>
            <a:chExt cx="7124450" cy="668900"/>
          </a:xfrm>
        </p:grpSpPr>
        <p:sp>
          <p:nvSpPr>
            <p:cNvPr id="716" name="Google Shape;716;p21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5" name="Google Shape;755;p21"/>
          <p:cNvSpPr/>
          <p:nvPr/>
        </p:nvSpPr>
        <p:spPr>
          <a:xfrm>
            <a:off x="11350600" y="12"/>
            <a:ext cx="387600" cy="4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6" name="Google Shape;756;p21"/>
          <p:cNvSpPr/>
          <p:nvPr/>
        </p:nvSpPr>
        <p:spPr>
          <a:xfrm>
            <a:off x="-900" y="4447200"/>
            <a:ext cx="2476400" cy="241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7" name="Google Shape;757;p21"/>
          <p:cNvSpPr/>
          <p:nvPr/>
        </p:nvSpPr>
        <p:spPr>
          <a:xfrm>
            <a:off x="-900" y="5070668"/>
            <a:ext cx="1836000" cy="1787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8" name="Google Shape;758;p21"/>
          <p:cNvSpPr/>
          <p:nvPr/>
        </p:nvSpPr>
        <p:spPr>
          <a:xfrm>
            <a:off x="758067" y="5821033"/>
            <a:ext cx="500400" cy="50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9" name="Google Shape;759;p21"/>
          <p:cNvGrpSpPr/>
          <p:nvPr/>
        </p:nvGrpSpPr>
        <p:grpSpPr>
          <a:xfrm rot="5400000">
            <a:off x="10193601" y="4791967"/>
            <a:ext cx="2701600" cy="104000"/>
            <a:chOff x="6727425" y="4608275"/>
            <a:chExt cx="2026200" cy="78000"/>
          </a:xfrm>
        </p:grpSpPr>
        <p:sp>
          <p:nvSpPr>
            <p:cNvPr id="760" name="Google Shape;760;p2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3924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/>
          <p:nvPr/>
        </p:nvSpPr>
        <p:spPr>
          <a:xfrm>
            <a:off x="11464300" y="0"/>
            <a:ext cx="430000" cy="37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2"/>
          <p:cNvSpPr/>
          <p:nvPr/>
        </p:nvSpPr>
        <p:spPr>
          <a:xfrm rot="-5400000">
            <a:off x="9909500" y="-1167216"/>
            <a:ext cx="387600" cy="272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-35667" y="0"/>
            <a:ext cx="2476400" cy="2410800"/>
            <a:chOff x="-675" y="51150"/>
            <a:chExt cx="1857300" cy="1808100"/>
          </a:xfrm>
        </p:grpSpPr>
        <p:sp>
          <p:nvSpPr>
            <p:cNvPr id="771" name="Google Shape;771;p22"/>
            <p:cNvSpPr/>
            <p:nvPr/>
          </p:nvSpPr>
          <p:spPr>
            <a:xfrm rot="10800000" flipH="1">
              <a:off x="-675" y="51150"/>
              <a:ext cx="1857300" cy="1808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2"/>
            <p:cNvSpPr/>
            <p:nvPr/>
          </p:nvSpPr>
          <p:spPr>
            <a:xfrm rot="10800000" flipH="1">
              <a:off x="-675" y="51250"/>
              <a:ext cx="1377000" cy="13404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54650" y="488400"/>
              <a:ext cx="466200" cy="46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4" name="Google Shape;774;p22"/>
          <p:cNvGrpSpPr/>
          <p:nvPr/>
        </p:nvGrpSpPr>
        <p:grpSpPr>
          <a:xfrm>
            <a:off x="7128433" y="141801"/>
            <a:ext cx="2701600" cy="104000"/>
            <a:chOff x="6727425" y="4608275"/>
            <a:chExt cx="2026200" cy="78000"/>
          </a:xfrm>
        </p:grpSpPr>
        <p:sp>
          <p:nvSpPr>
            <p:cNvPr id="775" name="Google Shape;775;p2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-496434" y="6002567"/>
            <a:ext cx="9499267" cy="891868"/>
            <a:chOff x="-372325" y="-64950"/>
            <a:chExt cx="7124450" cy="668900"/>
          </a:xfrm>
        </p:grpSpPr>
        <p:sp>
          <p:nvSpPr>
            <p:cNvPr id="783" name="Google Shape;783;p2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5548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3DD475-50CD-469A-BA80-87C487FA44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117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B9C58D-3F35-4CF0-B329-0E649039C750}"/>
              </a:ext>
            </a:extLst>
          </p:cNvPr>
          <p:cNvSpPr/>
          <p:nvPr userDrawn="1"/>
        </p:nvSpPr>
        <p:spPr>
          <a:xfrm>
            <a:off x="0" y="5369975"/>
            <a:ext cx="12192000" cy="12365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9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4"/>
          </a:p>
        </p:txBody>
      </p:sp>
      <p:sp>
        <p:nvSpPr>
          <p:cNvPr id="9801" name="Subtitle 9800"/>
          <p:cNvSpPr>
            <a:spLocks noGrp="1"/>
          </p:cNvSpPr>
          <p:nvPr userDrawn="1">
            <p:ph type="subTitle" idx="1"/>
          </p:nvPr>
        </p:nvSpPr>
        <p:spPr>
          <a:xfrm>
            <a:off x="5521235" y="3302808"/>
            <a:ext cx="5587744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Title 9801"/>
          <p:cNvSpPr>
            <a:spLocks noGrp="1"/>
          </p:cNvSpPr>
          <p:nvPr userDrawn="1">
            <p:ph type="ctrTitle"/>
          </p:nvPr>
        </p:nvSpPr>
        <p:spPr>
          <a:xfrm>
            <a:off x="5521235" y="1799773"/>
            <a:ext cx="5587744" cy="1340216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521235" y="5573397"/>
            <a:ext cx="5666120" cy="2962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235" y="5869667"/>
            <a:ext cx="5666120" cy="2962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5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C515-F084-1866-E6F9-77346B4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F038-B655-AF03-FCEA-6C81E3A7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6CCD-B82C-500F-D5C0-57C5B9CA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8330-19AF-F24E-72BE-326C45B8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53E3-44D9-015A-3B71-A58D060A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2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B2F0A348-9E2C-A231-8B1F-9B2FB6EA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2963" y="1401763"/>
            <a:ext cx="5426076" cy="162151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CFD10DB3-BB1C-6DC8-0423-84DC15F63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2963" y="370800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390FF6B-D7CB-0F46-C3BF-4CC1A5AA5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3411729"/>
            <a:ext cx="5426076" cy="29627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Picture 5" descr="图片包含 户外艺术系列&#10;&#10;已生成极高可信度的说明">
            <a:extLst>
              <a:ext uri="{FF2B5EF4-FFF2-40B4-BE49-F238E27FC236}">
                <a16:creationId xmlns:a16="http://schemas.microsoft.com/office/drawing/2014/main" id="{9BCAA490-FCA5-B148-6282-40C7043F8D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7959" y="834332"/>
            <a:ext cx="5833520" cy="54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409-A9CE-9738-2AAF-DBCE6B3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9C71-F764-4A73-75DD-281C5935E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24009-AA7D-AABE-D815-7CCAC6B2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C1270-EF76-EA2D-BD56-76BAE2E4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E66DD-7517-5DFD-1865-85B027DE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DD82F-F44E-2F7F-8E8A-7CB9FC98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E2EF-8622-D7DA-9F86-97AFB48A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B0A25-0184-443E-D6EE-C4DA3DD6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F89E-D259-6A25-ADAA-79F5E1C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C2F5-77FD-A232-5963-CB21389B5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FDFF-C67A-0438-6C21-3582160A5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445AB-23B3-BFB8-CE49-9DEA91C0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ED040-4A6B-A124-4FC7-86052C8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5180F-00D2-A03A-776B-C36DDE91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ABCE-1E51-5E12-97F1-CD84A9A1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5EDF7-4D5C-86FE-8982-5BA85A41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63B77-9DAC-F761-5772-E65F1E71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4A34E-F09E-FF30-9A9D-0DAAF06D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4636F-94B9-3F65-A975-6244E198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1D16B-C20D-5F2B-CD40-406FD9E7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2EA73-85D2-5993-684F-48469810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93EB-B82C-669C-BE4E-E09387C3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89A9-0DCC-4974-EF12-5FB9614C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C7709-F36C-D7D3-BC46-9749152AC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F038-4E23-859E-D34A-014D383F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208B-CE3F-4489-6ACE-D71661C0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B71F-F2B3-95ED-4705-24DACEA9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A133-E8CE-D14A-1421-CAA3045F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CFD6A-6059-AD24-BB5B-621D2FCA8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605A-AF68-B8F1-8CB1-A712F09C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1C-591D-D083-3AE5-1A587082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774E-0754-3E54-587C-D8B9A669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C3648-1079-A18A-CBC9-2C435B31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3C687-2F56-7F60-5767-EE2BD881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8672-8AAD-1AF7-C7C5-1F0CE850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4424-9E8B-3186-25E0-A70022C6F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18C7-C162-427B-8487-0CB207AC3081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C561-EACF-F385-8636-D55FF2E6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A0A4-DA84-CF89-58DE-E3FBCDE6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586B-7D8D-44E3-81CB-E1A772D6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7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8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89567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041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2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kaggle.com/datasets/madhuragl/5000-youtube-spamnot-spam-dataset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2.png"/><Relationship Id="rId5" Type="http://schemas.openxmlformats.org/officeDocument/2006/relationships/diagramData" Target="../diagrams/data1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8D2D4-FBA1-C252-F14B-E6608AA3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6525"/>
            <a:ext cx="12192000" cy="371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91F4782C-CFAD-9996-C940-2FC5B2E86FFC}"/>
              </a:ext>
            </a:extLst>
          </p:cNvPr>
          <p:cNvSpPr txBox="1">
            <a:spLocks/>
          </p:cNvSpPr>
          <p:nvPr/>
        </p:nvSpPr>
        <p:spPr>
          <a:xfrm>
            <a:off x="1790799" y="4248044"/>
            <a:ext cx="8610401" cy="794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YouTube Comment Spam Detection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95DF8E6-14EA-A511-4A9A-B8C666B7C6D7}"/>
              </a:ext>
            </a:extLst>
          </p:cNvPr>
          <p:cNvSpPr txBox="1">
            <a:spLocks/>
          </p:cNvSpPr>
          <p:nvPr/>
        </p:nvSpPr>
        <p:spPr>
          <a:xfrm>
            <a:off x="3262940" y="5572062"/>
            <a:ext cx="5666120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By Albert Zihan Zeng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909A3DC-80A6-5E3F-C742-1000FF1542A8}"/>
              </a:ext>
            </a:extLst>
          </p:cNvPr>
          <p:cNvSpPr txBox="1">
            <a:spLocks/>
          </p:cNvSpPr>
          <p:nvPr/>
        </p:nvSpPr>
        <p:spPr>
          <a:xfrm>
            <a:off x="3262940" y="5862109"/>
            <a:ext cx="5666120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 b="1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2023-11-04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3717891B-5890-4D38-DB17-C14ABEFD4381}"/>
              </a:ext>
            </a:extLst>
          </p:cNvPr>
          <p:cNvSpPr txBox="1">
            <a:spLocks/>
          </p:cNvSpPr>
          <p:nvPr/>
        </p:nvSpPr>
        <p:spPr>
          <a:xfrm>
            <a:off x="3302128" y="4942562"/>
            <a:ext cx="5587744" cy="4118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等线" panose="02010600030101010101" pitchFamily="2" charset="-122"/>
              </a:rPr>
              <a:t>DSP Project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1171B-B99A-AAF0-9A63-C98F980C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2247" y="627210"/>
            <a:ext cx="6067506" cy="30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tton Computer Icons Thepix YouTube - play button png download - 1320* ...">
            <a:extLst>
              <a:ext uri="{FF2B5EF4-FFF2-40B4-BE49-F238E27FC236}">
                <a16:creationId xmlns:a16="http://schemas.microsoft.com/office/drawing/2014/main" id="{E088C573-3CF4-AAEA-7C09-241276FD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8053" y="2921411"/>
            <a:ext cx="995891" cy="9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Exploratory Analysis</a:t>
            </a:r>
            <a:endParaRPr lang="zh-CN" altLang="en-US" sz="3200" kern="0" cap="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835FB0-71AC-05C4-A50B-CF8187A6E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4" y="1357313"/>
            <a:ext cx="3697204" cy="3848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1B1A083-740E-F9DD-4B5F-476EEA6F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33" y="1582552"/>
            <a:ext cx="4977908" cy="3848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31C1DEA-10BE-7AE6-298E-9D8C1F0D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50" y="1778883"/>
            <a:ext cx="8481549" cy="3848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02FC257B-FB8A-120E-0F0B-4BA38D8A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19" y="3266485"/>
            <a:ext cx="9445648" cy="2556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BCB7D58C-A428-37F5-C9A9-4185FFF3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93" y="3429000"/>
            <a:ext cx="9555652" cy="2586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695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Correlations</a:t>
            </a:r>
            <a:endParaRPr lang="zh-CN" altLang="en-US" sz="3200" kern="0" cap="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A5B74-8CBB-08D6-0B60-30593499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54" y="1574800"/>
            <a:ext cx="5501112" cy="4407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70010-A763-CA9A-9051-1929EEBFD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201" y="2014322"/>
            <a:ext cx="3949903" cy="1143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FB63EC-F47E-F8D0-177A-6C7BA21735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551" y="4261748"/>
            <a:ext cx="3988005" cy="172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BB90A6-E9A2-DB96-C385-72EB3B32ACC2}"/>
              </a:ext>
            </a:extLst>
          </p:cNvPr>
          <p:cNvSpPr txBox="1">
            <a:spLocks/>
          </p:cNvSpPr>
          <p:nvPr/>
        </p:nvSpPr>
        <p:spPr>
          <a:xfrm>
            <a:off x="7414551" y="1466299"/>
            <a:ext cx="3733903" cy="50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defTabSz="914400">
              <a:buClr>
                <a:srgbClr val="2C4358"/>
              </a:buClr>
              <a:buNone/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Mann Whitney U Test: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5F31B-3B7C-18F3-B881-3EFCAC03BF8A}"/>
              </a:ext>
            </a:extLst>
          </p:cNvPr>
          <p:cNvSpPr txBox="1">
            <a:spLocks/>
          </p:cNvSpPr>
          <p:nvPr/>
        </p:nvSpPr>
        <p:spPr>
          <a:xfrm>
            <a:off x="7402099" y="3700620"/>
            <a:ext cx="3733903" cy="50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defTabSz="914400">
              <a:buClr>
                <a:srgbClr val="2C4358"/>
              </a:buClr>
              <a:buNone/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Chi-Square Test:</a:t>
            </a:r>
          </a:p>
        </p:txBody>
      </p:sp>
    </p:spTree>
    <p:extLst>
      <p:ext uri="{BB962C8B-B14F-4D97-AF65-F5344CB8AC3E}">
        <p14:creationId xmlns:p14="http://schemas.microsoft.com/office/powerpoint/2010/main" val="2513668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sm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MODELING</a:t>
            </a: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3" y="1357313"/>
            <a:ext cx="9183113" cy="50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Two approaches for spam prediction will be tested.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78D92-7461-E7F3-6F55-FE534705BC9D}"/>
              </a:ext>
            </a:extLst>
          </p:cNvPr>
          <p:cNvSpPr txBox="1">
            <a:spLocks/>
          </p:cNvSpPr>
          <p:nvPr/>
        </p:nvSpPr>
        <p:spPr>
          <a:xfrm>
            <a:off x="950912" y="1973179"/>
            <a:ext cx="4872529" cy="12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defTabSz="914400">
              <a:buClr>
                <a:srgbClr val="2C4358"/>
              </a:buClr>
              <a:buNone/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Approach A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prediction models will be built based on NLP application on the name and comment text.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6B26-B59C-1AD2-2796-ADACE38DD0EA}"/>
              </a:ext>
            </a:extLst>
          </p:cNvPr>
          <p:cNvSpPr txBox="1">
            <a:spLocks/>
          </p:cNvSpPr>
          <p:nvPr/>
        </p:nvSpPr>
        <p:spPr>
          <a:xfrm>
            <a:off x="6368560" y="1973179"/>
            <a:ext cx="4872528" cy="12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defTabSz="914400">
              <a:buClr>
                <a:srgbClr val="2C4358"/>
              </a:buClr>
              <a:buNone/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Approach B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prediction models will be built based on related attributes of the comment posts.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07DDE62-8932-B559-3709-03EAC6399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922035"/>
              </p:ext>
            </p:extLst>
          </p:nvPr>
        </p:nvGraphicFramePr>
        <p:xfrm>
          <a:off x="1633957" y="3429000"/>
          <a:ext cx="3506438" cy="188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4102F6C-D4D1-BE8A-5CEC-1C2F088A1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500259"/>
              </p:ext>
            </p:extLst>
          </p:nvPr>
        </p:nvGraphicFramePr>
        <p:xfrm>
          <a:off x="7189110" y="3429000"/>
          <a:ext cx="3506438" cy="188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67426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sm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MODEL EVALUATION</a:t>
            </a: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6425969" y="1405436"/>
            <a:ext cx="4604239" cy="459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18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Approach A models generally give higher accuracy score (~0.90) than approach B models (0.7-0.8)</a:t>
            </a:r>
          </a:p>
          <a:p>
            <a:pPr defTabSz="914400">
              <a:buClr>
                <a:srgbClr val="2C4358"/>
              </a:buClr>
            </a:pPr>
            <a:r>
              <a:rPr lang="en-US" sz="18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A3 model using SVM gives highest AUC and accuracy score 0.91</a:t>
            </a:r>
          </a:p>
          <a:p>
            <a:pPr defTabSz="914400">
              <a:buClr>
                <a:srgbClr val="2C4358"/>
              </a:buClr>
            </a:pPr>
            <a:r>
              <a:rPr lang="en-US" sz="18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Approach B provides feature importance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78D92-7461-E7F3-6F55-FE534705BC9D}"/>
              </a:ext>
            </a:extLst>
          </p:cNvPr>
          <p:cNvSpPr txBox="1">
            <a:spLocks/>
          </p:cNvSpPr>
          <p:nvPr/>
        </p:nvSpPr>
        <p:spPr>
          <a:xfrm>
            <a:off x="1255715" y="1446045"/>
            <a:ext cx="4714243" cy="63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algn="ctr" defTabSz="914400">
              <a:buClr>
                <a:srgbClr val="2C4358"/>
              </a:buClr>
              <a:buNone/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Approach A - NLP</a:t>
            </a:r>
            <a:endParaRPr lang="en-US" sz="20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6B26-B59C-1AD2-2796-ADACE38DD0EA}"/>
              </a:ext>
            </a:extLst>
          </p:cNvPr>
          <p:cNvSpPr txBox="1">
            <a:spLocks/>
          </p:cNvSpPr>
          <p:nvPr/>
        </p:nvSpPr>
        <p:spPr>
          <a:xfrm>
            <a:off x="1454332" y="3820283"/>
            <a:ext cx="4714243" cy="63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algn="ctr" defTabSz="914400">
              <a:buClr>
                <a:srgbClr val="2C4358"/>
              </a:buClr>
              <a:buNone/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Approach B - Attributes</a:t>
            </a:r>
            <a:endParaRPr lang="en-US" sz="20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E1B0B-A57A-E44E-B733-40D652583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562" y="1961774"/>
            <a:ext cx="5112013" cy="1682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98F50D-9706-9B3A-A4BE-6F2106990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531" y="4339029"/>
            <a:ext cx="4750044" cy="1397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1234320-C682-7619-B11A-41E4C598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43" y="3644610"/>
            <a:ext cx="4136565" cy="24250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755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sm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MODEL EVALUATION</a:t>
            </a: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5270810" y="1405436"/>
            <a:ext cx="6006789" cy="243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 goal of this project is to predict spam comment while minimizing the error on the non-spam items.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Prediction threshold can be changed from 0.9 to achieve 0.95 recall score on class 0, meaning 95% of true ham will be correctly classified as ham.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7471361-1EC7-D248-3D07-DC3C184A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3426475"/>
            <a:ext cx="4799592" cy="263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7CCDC-5F7E-55F9-3220-179B64AB3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31" y="4171376"/>
            <a:ext cx="3816546" cy="1892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0BA0C4-5E5F-A340-F853-66CA4D8AF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831" y="1560561"/>
            <a:ext cx="3816546" cy="1828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FBC23846-B04F-FC03-E3B7-CE46B50E3DD0}"/>
              </a:ext>
            </a:extLst>
          </p:cNvPr>
          <p:cNvSpPr/>
          <p:nvPr/>
        </p:nvSpPr>
        <p:spPr>
          <a:xfrm>
            <a:off x="1426072" y="3438111"/>
            <a:ext cx="3204064" cy="684608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Threshold 0.9</a:t>
            </a:r>
          </a:p>
        </p:txBody>
      </p:sp>
    </p:spTree>
    <p:extLst>
      <p:ext uri="{BB962C8B-B14F-4D97-AF65-F5344CB8AC3E}">
        <p14:creationId xmlns:p14="http://schemas.microsoft.com/office/powerpoint/2010/main" val="231103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sm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RECOMMENDATIONS</a:t>
            </a: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6" y="1405436"/>
            <a:ext cx="10326684" cy="450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Deep Learning Models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Utilize deep learning techniques, such as recurrent neural networks (RNNs) or long short-term memory networks (LSTMs), to capture complex patterns in textual data.</a:t>
            </a:r>
          </a:p>
          <a:p>
            <a:pPr defTabSz="914400">
              <a:buClr>
                <a:srgbClr val="2C4358"/>
              </a:buClr>
            </a:pPr>
            <a:endParaRPr lang="en-US" sz="20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>
                <a:srgbClr val="2C4358"/>
              </a:buClr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Feature Engineering and Text Preprocessing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Invest time in careful feature engineering and text preprocessing. Extract relevant features from comments, such as the presence of hyperlinks, excessive capitalization, or the frequency of specific words.</a:t>
            </a:r>
          </a:p>
          <a:p>
            <a:pPr defTabSz="914400">
              <a:buClr>
                <a:srgbClr val="2C4358"/>
              </a:buClr>
            </a:pPr>
            <a:endParaRPr lang="en-US" sz="20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>
                <a:srgbClr val="2C4358"/>
              </a:buClr>
            </a:pPr>
            <a:r>
              <a:rPr lang="en-US" sz="2000" b="1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Active Learning and User Feedback Integration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Implement an active learning system where the model can continuously learn from new, labeled data. Integrate user feedback mechanisms allowing users to report potential spam comments.</a:t>
            </a:r>
          </a:p>
        </p:txBody>
      </p:sp>
    </p:spTree>
    <p:extLst>
      <p:ext uri="{BB962C8B-B14F-4D97-AF65-F5344CB8AC3E}">
        <p14:creationId xmlns:p14="http://schemas.microsoft.com/office/powerpoint/2010/main" val="302766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4638578" y="2041275"/>
            <a:ext cx="2914839" cy="97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152400" indent="0" algn="ctr" defTabSz="914400">
              <a:buClr>
                <a:srgbClr val="2C4358"/>
              </a:buClr>
              <a:buNone/>
            </a:pPr>
            <a:r>
              <a:rPr lang="en-US" sz="2400" kern="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453586A6-8209-631B-6D87-DFB13310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8053" y="2924256"/>
            <a:ext cx="995891" cy="99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F7A2FC-484B-3E2D-EE6F-C6E1E3F43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86525"/>
            <a:ext cx="121920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6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4" y="593725"/>
            <a:ext cx="8330589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AGENDA</a:t>
            </a:r>
            <a:endParaRPr lang="zh-CN" altLang="en-US" sz="3200" kern="0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4" y="1563129"/>
            <a:ext cx="8414640" cy="449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</a:p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</a:p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defTabSz="914400">
              <a:buClr>
                <a:srgbClr val="2C4358"/>
              </a:buClr>
            </a:pPr>
            <a:r>
              <a:rPr lang="en-US" sz="2400" kern="0" dirty="0">
                <a:solidFill>
                  <a:srgbClr val="2C435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7394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OBJECTIVES</a:t>
            </a:r>
            <a:endParaRPr lang="zh-CN" altLang="en-US" sz="3200" kern="0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4" y="1461897"/>
            <a:ext cx="9210614" cy="459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1400" b="1" i="0" dirty="0">
                <a:solidFill>
                  <a:srgbClr val="2C4358"/>
                </a:solidFill>
                <a:effectLst/>
                <a:latin typeface="+mn-lt"/>
              </a:rPr>
              <a:t>Overview</a:t>
            </a: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: The proliferation of online platforms, especially social media and video-sharing websites like YouTube, has brought forth the challenge of dealing with spam. YouTube, being one of the largest video-sharing platforms, relies heavily on user engagement through comments. However, this engagement feature is often exploited by spammers to spread malicious content, irrelevant links, or disruptive messages.</a:t>
            </a:r>
          </a:p>
          <a:p>
            <a:pPr defTabSz="914400">
              <a:buClr>
                <a:srgbClr val="2C4358"/>
              </a:buClr>
            </a:pPr>
            <a:r>
              <a:rPr lang="en-US" sz="1400" b="1" i="0" dirty="0">
                <a:solidFill>
                  <a:srgbClr val="2C4358"/>
                </a:solidFill>
                <a:effectLst/>
                <a:latin typeface="+mn-lt"/>
              </a:rPr>
              <a:t>Problem Statement</a:t>
            </a: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: </a:t>
            </a:r>
            <a:r>
              <a:rPr lang="en-US" sz="1400" b="0" i="0" u="sng" dirty="0">
                <a:solidFill>
                  <a:srgbClr val="2C4358"/>
                </a:solidFill>
                <a:effectLst/>
                <a:latin typeface="+mn-lt"/>
              </a:rPr>
              <a:t>The YouTube Comment Spam Detection Project addresses this issue by implementing machine learning and natural language processing (NLP) techniques to automatically identify and filter out spam comments</a:t>
            </a: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. The primary goal of this project is to enhance user experience, maintain a healthy commenting environment, and ensure that viewers and creators can engage in meaningful conversations without being disturbed by spammy or harmful content.</a:t>
            </a:r>
          </a:p>
          <a:p>
            <a:pPr algn="l"/>
            <a:r>
              <a:rPr lang="en-US" sz="1400" b="1" i="0" dirty="0">
                <a:solidFill>
                  <a:srgbClr val="2C4358"/>
                </a:solidFill>
                <a:effectLst/>
                <a:latin typeface="+mn-lt"/>
              </a:rPr>
              <a:t>Objectives</a:t>
            </a: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Develop a machine learning model that correctly sorts YouTube comment into spam or ham (legitimate) groups.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Make sure the model can keep up with the changing nature of spam messages to keep its accuracy high over time.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Lowering the chance of wrongly labeling comments, to ensure that less legitimate comments are wrongly marked as spam.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Test different algorithms to find the best one for this job.</a:t>
            </a:r>
          </a:p>
          <a:p>
            <a:pPr lvl="1">
              <a:buFont typeface="+mj-lt"/>
              <a:buAutoNum type="arabicPeriod"/>
            </a:pPr>
            <a:r>
              <a:rPr lang="en-US" sz="1400" b="0" i="0" dirty="0">
                <a:solidFill>
                  <a:srgbClr val="2C4358"/>
                </a:solidFill>
                <a:effectLst/>
                <a:latin typeface="+mn-lt"/>
              </a:rPr>
              <a:t>Help ongoing research in spam detection by offering a strong and scalable solution that could be used for other forms of digital communication too.</a:t>
            </a:r>
          </a:p>
          <a:p>
            <a:pPr defTabSz="914400">
              <a:buClr>
                <a:srgbClr val="2C4358"/>
              </a:buClr>
            </a:pPr>
            <a:endParaRPr lang="en-US" sz="14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0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DATA SOURCE</a:t>
            </a:r>
            <a:endParaRPr lang="zh-CN" altLang="en-US" sz="3200" kern="0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5" y="1461897"/>
            <a:ext cx="5739818" cy="459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b="0" i="0" dirty="0">
                <a:effectLst/>
                <a:latin typeface="+mn-lt"/>
              </a:rPr>
              <a:t>The dataset used in this project consists 5000 comment consisting 2500 of each spam and not spam comments gathered from various YouTube videos.</a:t>
            </a:r>
          </a:p>
          <a:p>
            <a:pPr defTabSz="914400">
              <a:buClr>
                <a:srgbClr val="2C4358"/>
              </a:buClr>
            </a:pPr>
            <a:r>
              <a:rPr lang="en-US" sz="2000" b="0" i="0" dirty="0">
                <a:effectLst/>
                <a:latin typeface="+mn-lt"/>
              </a:rPr>
              <a:t>The original dataset was downloaded from:</a:t>
            </a:r>
            <a:br>
              <a:rPr lang="en-US" sz="2000" dirty="0">
                <a:latin typeface="+mn-lt"/>
              </a:rPr>
            </a:br>
            <a:r>
              <a:rPr lang="en-US" sz="2000" b="0" i="0" u="none" strike="noStrike" dirty="0">
                <a:effectLst/>
                <a:latin typeface="+mn-lt"/>
                <a:hlinkClick r:id="rId5"/>
              </a:rPr>
              <a:t>https://www.kaggle.com/datasets/madhuragl/5000-youtube-spamnot-spam-dataset</a:t>
            </a:r>
            <a:endParaRPr lang="en-US" sz="14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BF3C3-CA44-BF02-24A0-FB04BA8BD1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74"/>
          <a:stretch/>
        </p:blipFill>
        <p:spPr>
          <a:xfrm>
            <a:off x="6998255" y="1934340"/>
            <a:ext cx="4388076" cy="1967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6C4FB-890B-F0C3-184F-5C8C0A6A7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860" y="4383523"/>
            <a:ext cx="9322279" cy="1625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344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HYPOTHESIS</a:t>
            </a:r>
            <a:endParaRPr lang="zh-CN" altLang="en-US" sz="3200" kern="0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4" y="1461897"/>
            <a:ext cx="9210614" cy="459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Comments which are labeled as spam mostly have a positive sentiment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There are less spam comments generated in weekends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There are less spam comments generated at night times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Positive sentiment comments have more likes and replies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Spam comments are more likely to have longer comment length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There is a linear positive relationship between Likes and Reply Count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Duplicated comment post within the same day are highly likely to be spam</a:t>
            </a:r>
          </a:p>
          <a:p>
            <a:pPr defTabSz="914400">
              <a:buClr>
                <a:srgbClr val="2C4358"/>
              </a:buClr>
            </a:pPr>
            <a:endParaRPr lang="en-US" sz="20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7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DATA PREPROCESSING</a:t>
            </a:r>
            <a:endParaRPr lang="zh-CN" altLang="en-US" sz="3200" kern="0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A9138C6-A314-1781-380F-C06C8A569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844873"/>
              </p:ext>
            </p:extLst>
          </p:nvPr>
        </p:nvGraphicFramePr>
        <p:xfrm>
          <a:off x="1362927" y="1726645"/>
          <a:ext cx="3506438" cy="453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8FE344-7F38-9C48-A5B5-9AAC85C6FCB5}"/>
              </a:ext>
            </a:extLst>
          </p:cNvPr>
          <p:cNvSpPr txBox="1"/>
          <p:nvPr/>
        </p:nvSpPr>
        <p:spPr>
          <a:xfrm>
            <a:off x="1967570" y="1357313"/>
            <a:ext cx="229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C4358"/>
                </a:solidFill>
              </a:rPr>
              <a:t>Text Cleaning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6D15C7-0C81-E373-ED05-6C5A8B1DFE73}"/>
              </a:ext>
            </a:extLst>
          </p:cNvPr>
          <p:cNvGrpSpPr/>
          <p:nvPr/>
        </p:nvGrpSpPr>
        <p:grpSpPr>
          <a:xfrm>
            <a:off x="5589085" y="1431938"/>
            <a:ext cx="5495229" cy="2397945"/>
            <a:chOff x="5923621" y="1431938"/>
            <a:chExt cx="5495229" cy="239794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203C874-9E5A-484F-8A48-D7169D24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378" y="1431938"/>
              <a:ext cx="4677472" cy="23979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163C17-0E85-7DC8-C78C-8D945407957C}"/>
                </a:ext>
              </a:extLst>
            </p:cNvPr>
            <p:cNvSpPr txBox="1"/>
            <p:nvPr/>
          </p:nvSpPr>
          <p:spPr>
            <a:xfrm>
              <a:off x="5923621" y="2447836"/>
              <a:ext cx="81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HAM: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232957-CDBB-285F-F534-E2FFB14516B7}"/>
              </a:ext>
            </a:extLst>
          </p:cNvPr>
          <p:cNvGrpSpPr/>
          <p:nvPr/>
        </p:nvGrpSpPr>
        <p:grpSpPr>
          <a:xfrm>
            <a:off x="5589085" y="3976314"/>
            <a:ext cx="5495229" cy="2397945"/>
            <a:chOff x="5923621" y="3907692"/>
            <a:chExt cx="5495229" cy="2397945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367BBC8-6FCA-3426-A5D4-596657335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377" y="3907692"/>
              <a:ext cx="4677473" cy="239794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6B19F4-836C-02C9-0846-F13A1F5A4C9A}"/>
                </a:ext>
              </a:extLst>
            </p:cNvPr>
            <p:cNvSpPr txBox="1"/>
            <p:nvPr/>
          </p:nvSpPr>
          <p:spPr>
            <a:xfrm>
              <a:off x="5923621" y="4921998"/>
              <a:ext cx="817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SPAM: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9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sm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Feature Engineering</a:t>
            </a: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4" y="1461897"/>
            <a:ext cx="9210614" cy="459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Sentiment Analysis (Positive, Neutral, Negative)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Comment Length (number of characters in comment)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Log transformation on Likes and Reply Count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Extract and convert Datetime</a:t>
            </a:r>
          </a:p>
          <a:p>
            <a:pPr lvl="1"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pPr lvl="1"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Year/Month/Day</a:t>
            </a:r>
          </a:p>
          <a:p>
            <a:pPr lvl="1"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Day of Year</a:t>
            </a:r>
          </a:p>
          <a:p>
            <a:pPr lvl="1"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Hour</a:t>
            </a:r>
          </a:p>
          <a:p>
            <a:pPr lvl="1"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Day of Week / Is Weekend</a:t>
            </a:r>
          </a:p>
          <a:p>
            <a:pPr lvl="1"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Day Part (Morning, Daytime, Night)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Duplicate Post (same comment and date)</a:t>
            </a:r>
          </a:p>
        </p:txBody>
      </p:sp>
    </p:spTree>
    <p:extLst>
      <p:ext uri="{BB962C8B-B14F-4D97-AF65-F5344CB8AC3E}">
        <p14:creationId xmlns:p14="http://schemas.microsoft.com/office/powerpoint/2010/main" val="130190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sm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Outliers and Missing Values</a:t>
            </a:r>
            <a:endParaRPr lang="zh-CN" altLang="en-US" sz="3200" kern="0" cap="sm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E3E4D-576A-6646-3DCF-B0C37610F638}"/>
              </a:ext>
            </a:extLst>
          </p:cNvPr>
          <p:cNvSpPr txBox="1">
            <a:spLocks/>
          </p:cNvSpPr>
          <p:nvPr/>
        </p:nvSpPr>
        <p:spPr>
          <a:xfrm>
            <a:off x="950913" y="3733227"/>
            <a:ext cx="9183113" cy="232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 b="0" i="0" u="none" strike="noStrike" cap="none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Dropping extreme outliers in Likes &gt; 2000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Dropping extreme outliers in </a:t>
            </a:r>
            <a:r>
              <a:rPr lang="en-US" sz="2000" kern="0" dirty="0" err="1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CommentLength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&gt; .99 quantile and &lt; 2</a:t>
            </a:r>
          </a:p>
          <a:p>
            <a:pPr defTabSz="914400">
              <a:buClr>
                <a:srgbClr val="2C4358"/>
              </a:buClr>
            </a:pPr>
            <a:endParaRPr lang="en-US" sz="2000" kern="0" dirty="0">
              <a:solidFill>
                <a:srgbClr val="2C4358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50 Missing values generated in Likes, filled with mode = 0</a:t>
            </a:r>
          </a:p>
          <a:p>
            <a:pPr defTabSz="914400">
              <a:buClr>
                <a:srgbClr val="2C4358"/>
              </a:buClr>
            </a:pP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50 Missing values generated in </a:t>
            </a:r>
            <a:r>
              <a:rPr lang="en-US" sz="2000" kern="0" dirty="0" err="1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CommentLength</a:t>
            </a:r>
            <a:r>
              <a:rPr lang="en-US" sz="2000" kern="0" dirty="0">
                <a:solidFill>
                  <a:srgbClr val="2C435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, removed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F6A0FC-4931-D5FB-BB0F-0C5ED8C5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511807"/>
            <a:ext cx="9410700" cy="2066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526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9A6CC-9B13-4F1E-397D-35CFEEF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88956-AD97-765F-5099-5F7053B9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1288"/>
            <a:ext cx="12192000" cy="366712"/>
          </a:xfrm>
          <a:prstGeom prst="rect">
            <a:avLst/>
          </a:prstGeom>
        </p:spPr>
      </p:pic>
      <p:pic>
        <p:nvPicPr>
          <p:cNvPr id="3074" name="Picture 2" descr="YouTube Logo, symbol, meaning, history, PNG, brand">
            <a:extLst>
              <a:ext uri="{FF2B5EF4-FFF2-40B4-BE49-F238E27FC236}">
                <a16:creationId xmlns:a16="http://schemas.microsoft.com/office/drawing/2014/main" id="{74BAD95E-51DB-3321-414E-B074E40A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068" b="27719"/>
          <a:stretch/>
        </p:blipFill>
        <p:spPr bwMode="auto">
          <a:xfrm>
            <a:off x="9281503" y="563766"/>
            <a:ext cx="2676293" cy="6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5267B10E-34E6-BC90-458E-EB06522B26F9}"/>
              </a:ext>
            </a:extLst>
          </p:cNvPr>
          <p:cNvSpPr txBox="1">
            <a:spLocks/>
          </p:cNvSpPr>
          <p:nvPr/>
        </p:nvSpPr>
        <p:spPr>
          <a:xfrm>
            <a:off x="950915" y="593725"/>
            <a:ext cx="8330588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defTabSz="914400">
              <a:buClr>
                <a:srgbClr val="2C4358"/>
              </a:buClr>
            </a:pPr>
            <a:r>
              <a:rPr lang="en-US" altLang="zh-CN" sz="3200" kern="0" cap="all" dirty="0">
                <a:solidFill>
                  <a:srgbClr val="2C4358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Exploratory Analysis</a:t>
            </a:r>
            <a:endParaRPr lang="zh-CN" altLang="en-US" sz="3200" kern="0" cap="all" dirty="0">
              <a:solidFill>
                <a:srgbClr val="2C4358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92F991-DB90-A7B5-8766-CBCD222D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990" y="1467423"/>
            <a:ext cx="8162925" cy="3314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7517284-9BF2-7F9A-277F-6CFC5647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2872" y="1954989"/>
            <a:ext cx="9078770" cy="3036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3F1B5E7-3ED7-3B31-EF24-2A168781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0382" y="2574243"/>
            <a:ext cx="9557854" cy="2587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D30D371-AB87-FF5D-F408-A8DF32F59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0780" y="2744097"/>
            <a:ext cx="9557854" cy="2596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5428E860-90F1-AC1A-1C26-C06AB328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67940" y="2932207"/>
            <a:ext cx="9571092" cy="2599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prstDash val="sysDot"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71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ibility">
  <a:themeElements>
    <a:clrScheme name="Simple Light">
      <a:dk1>
        <a:srgbClr val="2C4358"/>
      </a:dk1>
      <a:lt1>
        <a:srgbClr val="FFFDFA"/>
      </a:lt1>
      <a:dk2>
        <a:srgbClr val="ECE8D4"/>
      </a:dk2>
      <a:lt2>
        <a:srgbClr val="C7D6D1"/>
      </a:lt2>
      <a:accent1>
        <a:srgbClr val="A89C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358"/>
      </a:hlink>
      <a:folHlink>
        <a:srgbClr val="0097A7"/>
      </a:folHlink>
    </a:clrScheme>
    <a:fontScheme name="fon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" id="{808B4B51-1C66-44FA-B49C-30B460516CC6}" vid="{3A2B6479-8F9E-42D2-AB53-5BD686C84C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829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Rajdhani</vt:lpstr>
      <vt:lpstr>Rajdhani Medium</vt:lpstr>
      <vt:lpstr>Albert Sans</vt:lpstr>
      <vt:lpstr>Albert Sans Medium</vt:lpstr>
      <vt:lpstr>Arial</vt:lpstr>
      <vt:lpstr>Calibri</vt:lpstr>
      <vt:lpstr>Calibri Light</vt:lpstr>
      <vt:lpstr>Open Sans</vt:lpstr>
      <vt:lpstr>Office Theme</vt:lpstr>
      <vt:lpstr>Accessibility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Zeng</dc:creator>
  <cp:lastModifiedBy>Albert Zeng</cp:lastModifiedBy>
  <cp:revision>14</cp:revision>
  <dcterms:created xsi:type="dcterms:W3CDTF">2023-11-03T20:47:40Z</dcterms:created>
  <dcterms:modified xsi:type="dcterms:W3CDTF">2023-11-04T18:18:49Z</dcterms:modified>
</cp:coreProperties>
</file>