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4" r:id="rId2"/>
  </p:sldMasterIdLst>
  <p:sldIdLst>
    <p:sldId id="262" r:id="rId3"/>
    <p:sldId id="258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8" r:id="rId12"/>
    <p:sldId id="271" r:id="rId13"/>
    <p:sldId id="275" r:id="rId14"/>
    <p:sldId id="272" r:id="rId15"/>
    <p:sldId id="273" r:id="rId16"/>
    <p:sldId id="277" r:id="rId17"/>
    <p:sldId id="26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358"/>
    <a:srgbClr val="F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40:51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2900" y="1290433"/>
            <a:ext cx="7866400" cy="3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63200" y="4628967"/>
            <a:ext cx="6465600" cy="53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96434" y="-86600"/>
            <a:ext cx="9499267" cy="891867"/>
            <a:chOff x="-372325" y="-64950"/>
            <a:chExt cx="7124450" cy="668900"/>
          </a:xfrm>
        </p:grpSpPr>
        <p:sp>
          <p:nvSpPr>
            <p:cNvPr id="12" name="Google Shape;12;p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1806767" y="1977117"/>
            <a:ext cx="387600" cy="2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2"/>
          <p:cNvSpPr/>
          <p:nvPr/>
        </p:nvSpPr>
        <p:spPr>
          <a:xfrm>
            <a:off x="11539167" y="4187333"/>
            <a:ext cx="652800" cy="7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2"/>
          <p:cNvSpPr/>
          <p:nvPr/>
        </p:nvSpPr>
        <p:spPr>
          <a:xfrm>
            <a:off x="11806767" y="1582000"/>
            <a:ext cx="395200" cy="3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2"/>
          <p:cNvSpPr/>
          <p:nvPr/>
        </p:nvSpPr>
        <p:spPr>
          <a:xfrm>
            <a:off x="-900" y="444720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2"/>
          <p:cNvSpPr/>
          <p:nvPr/>
        </p:nvSpPr>
        <p:spPr>
          <a:xfrm>
            <a:off x="-900" y="5070667"/>
            <a:ext cx="1836000" cy="1787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2"/>
          <p:cNvSpPr/>
          <p:nvPr/>
        </p:nvSpPr>
        <p:spPr>
          <a:xfrm>
            <a:off x="350933" y="5460300"/>
            <a:ext cx="1132400" cy="11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" name="Google Shape;57;p2"/>
          <p:cNvGrpSpPr/>
          <p:nvPr/>
        </p:nvGrpSpPr>
        <p:grpSpPr>
          <a:xfrm>
            <a:off x="7128433" y="6144367"/>
            <a:ext cx="2701600" cy="104000"/>
            <a:chOff x="6727425" y="4608275"/>
            <a:chExt cx="2026200" cy="78000"/>
          </a:xfrm>
        </p:grpSpPr>
        <p:sp>
          <p:nvSpPr>
            <p:cNvPr id="58" name="Google Shape;58;p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3169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lte only 1">
  <p:cSld name="Tilte only 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0" name="Google Shape;490;p14"/>
          <p:cNvSpPr/>
          <p:nvPr/>
        </p:nvSpPr>
        <p:spPr>
          <a:xfrm>
            <a:off x="-900" y="5138300"/>
            <a:ext cx="1766400" cy="171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14"/>
          <p:cNvSpPr/>
          <p:nvPr/>
        </p:nvSpPr>
        <p:spPr>
          <a:xfrm>
            <a:off x="-900" y="5583039"/>
            <a:ext cx="1309600" cy="127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4"/>
          <p:cNvSpPr/>
          <p:nvPr/>
        </p:nvSpPr>
        <p:spPr>
          <a:xfrm rot="-5400000">
            <a:off x="10464233" y="4834700"/>
            <a:ext cx="430000" cy="335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3" name="Google Shape;493;p14"/>
          <p:cNvGrpSpPr/>
          <p:nvPr/>
        </p:nvGrpSpPr>
        <p:grpSpPr>
          <a:xfrm>
            <a:off x="7382433" y="6459100"/>
            <a:ext cx="2701600" cy="104000"/>
            <a:chOff x="6727425" y="4608275"/>
            <a:chExt cx="2026200" cy="78000"/>
          </a:xfrm>
        </p:grpSpPr>
        <p:sp>
          <p:nvSpPr>
            <p:cNvPr id="494" name="Google Shape;494;p14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1" name="Google Shape;501;p14"/>
          <p:cNvSpPr/>
          <p:nvPr/>
        </p:nvSpPr>
        <p:spPr>
          <a:xfrm>
            <a:off x="11379667" y="-16"/>
            <a:ext cx="387600" cy="27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14"/>
          <p:cNvSpPr/>
          <p:nvPr/>
        </p:nvSpPr>
        <p:spPr>
          <a:xfrm>
            <a:off x="11796800" y="2722000"/>
            <a:ext cx="395200" cy="3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594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lte only 2">
  <p:cSld name="Tilte only 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5" name="Google Shape;505;p15"/>
          <p:cNvSpPr/>
          <p:nvPr/>
        </p:nvSpPr>
        <p:spPr>
          <a:xfrm rot="5400000">
            <a:off x="-1517533" y="4721667"/>
            <a:ext cx="3870000" cy="3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6" name="Google Shape;506;p15"/>
          <p:cNvGrpSpPr/>
          <p:nvPr/>
        </p:nvGrpSpPr>
        <p:grpSpPr>
          <a:xfrm rot="5400000">
            <a:off x="-933333" y="4460600"/>
            <a:ext cx="2701600" cy="104000"/>
            <a:chOff x="6727425" y="4608275"/>
            <a:chExt cx="2026200" cy="78000"/>
          </a:xfrm>
        </p:grpSpPr>
        <p:sp>
          <p:nvSpPr>
            <p:cNvPr id="507" name="Google Shape;507;p15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4" name="Google Shape;514;p15"/>
          <p:cNvSpPr/>
          <p:nvPr/>
        </p:nvSpPr>
        <p:spPr>
          <a:xfrm rot="-5400000">
            <a:off x="8820300" y="4484033"/>
            <a:ext cx="430000" cy="40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15"/>
          <p:cNvSpPr/>
          <p:nvPr/>
        </p:nvSpPr>
        <p:spPr>
          <a:xfrm flipH="1">
            <a:off x="10223167" y="4931733"/>
            <a:ext cx="1978800" cy="1926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5"/>
          <p:cNvSpPr/>
          <p:nvPr/>
        </p:nvSpPr>
        <p:spPr>
          <a:xfrm flipH="1">
            <a:off x="10735167" y="5429893"/>
            <a:ext cx="1466800" cy="1428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7" name="Google Shape;517;p15"/>
          <p:cNvGrpSpPr/>
          <p:nvPr/>
        </p:nvGrpSpPr>
        <p:grpSpPr>
          <a:xfrm>
            <a:off x="5492867" y="6445633"/>
            <a:ext cx="2701600" cy="104000"/>
            <a:chOff x="6727425" y="4608275"/>
            <a:chExt cx="2026200" cy="78000"/>
          </a:xfrm>
        </p:grpSpPr>
        <p:sp>
          <p:nvSpPr>
            <p:cNvPr id="518" name="Google Shape;518;p15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7179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7"/>
          <p:cNvSpPr txBox="1">
            <a:spLocks noGrp="1"/>
          </p:cNvSpPr>
          <p:nvPr>
            <p:ph type="title"/>
          </p:nvPr>
        </p:nvSpPr>
        <p:spPr>
          <a:xfrm>
            <a:off x="4739760" y="4880837"/>
            <a:ext cx="432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9" name="Google Shape;589;p17"/>
          <p:cNvSpPr txBox="1">
            <a:spLocks noGrp="1"/>
          </p:cNvSpPr>
          <p:nvPr>
            <p:ph type="title" idx="2"/>
          </p:nvPr>
        </p:nvSpPr>
        <p:spPr>
          <a:xfrm>
            <a:off x="4733196" y="3336677"/>
            <a:ext cx="432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0" name="Google Shape;590;p17"/>
          <p:cNvSpPr txBox="1">
            <a:spLocks noGrp="1"/>
          </p:cNvSpPr>
          <p:nvPr>
            <p:ph type="subTitle" idx="1"/>
          </p:nvPr>
        </p:nvSpPr>
        <p:spPr>
          <a:xfrm>
            <a:off x="4729888" y="2227833"/>
            <a:ext cx="4328000" cy="7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17"/>
          <p:cNvSpPr txBox="1">
            <a:spLocks noGrp="1"/>
          </p:cNvSpPr>
          <p:nvPr>
            <p:ph type="subTitle" idx="3"/>
          </p:nvPr>
        </p:nvSpPr>
        <p:spPr>
          <a:xfrm>
            <a:off x="4726600" y="3772003"/>
            <a:ext cx="4328000" cy="7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2" name="Google Shape;592;p17"/>
          <p:cNvSpPr txBox="1">
            <a:spLocks noGrp="1"/>
          </p:cNvSpPr>
          <p:nvPr>
            <p:ph type="title" idx="4"/>
          </p:nvPr>
        </p:nvSpPr>
        <p:spPr>
          <a:xfrm>
            <a:off x="4736469" y="1792500"/>
            <a:ext cx="432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3" name="Google Shape;593;p17"/>
          <p:cNvSpPr txBox="1">
            <a:spLocks noGrp="1"/>
          </p:cNvSpPr>
          <p:nvPr>
            <p:ph type="subTitle" idx="5"/>
          </p:nvPr>
        </p:nvSpPr>
        <p:spPr>
          <a:xfrm>
            <a:off x="4733176" y="5316167"/>
            <a:ext cx="4328000" cy="7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5" name="Google Shape;595;p17"/>
          <p:cNvGrpSpPr/>
          <p:nvPr/>
        </p:nvGrpSpPr>
        <p:grpSpPr>
          <a:xfrm rot="5400000">
            <a:off x="9204634" y="2983051"/>
            <a:ext cx="5321833" cy="891867"/>
            <a:chOff x="2760750" y="-64950"/>
            <a:chExt cx="3991375" cy="668900"/>
          </a:xfrm>
        </p:grpSpPr>
        <p:sp>
          <p:nvSpPr>
            <p:cNvPr id="596" name="Google Shape;596;p17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7" name="Google Shape;617;p17"/>
          <p:cNvSpPr/>
          <p:nvPr/>
        </p:nvSpPr>
        <p:spPr>
          <a:xfrm flipH="1">
            <a:off x="9725567" y="4447200"/>
            <a:ext cx="2476400" cy="2410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65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8"/>
          <p:cNvSpPr txBox="1">
            <a:spLocks noGrp="1"/>
          </p:cNvSpPr>
          <p:nvPr>
            <p:ph type="title"/>
          </p:nvPr>
        </p:nvSpPr>
        <p:spPr>
          <a:xfrm>
            <a:off x="8104000" y="4634800"/>
            <a:ext cx="305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0" name="Google Shape;620;p18"/>
          <p:cNvSpPr txBox="1">
            <a:spLocks noGrp="1"/>
          </p:cNvSpPr>
          <p:nvPr>
            <p:ph type="title" idx="2"/>
          </p:nvPr>
        </p:nvSpPr>
        <p:spPr>
          <a:xfrm>
            <a:off x="4571008" y="4634800"/>
            <a:ext cx="305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1" name="Google Shape;621;p18"/>
          <p:cNvSpPr txBox="1">
            <a:spLocks noGrp="1"/>
          </p:cNvSpPr>
          <p:nvPr>
            <p:ph type="subTitle" idx="1"/>
          </p:nvPr>
        </p:nvSpPr>
        <p:spPr>
          <a:xfrm>
            <a:off x="1038000" y="5093633"/>
            <a:ext cx="3050000" cy="9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18"/>
          <p:cNvSpPr txBox="1">
            <a:spLocks noGrp="1"/>
          </p:cNvSpPr>
          <p:nvPr>
            <p:ph type="subTitle" idx="3"/>
          </p:nvPr>
        </p:nvSpPr>
        <p:spPr>
          <a:xfrm>
            <a:off x="4571000" y="5093633"/>
            <a:ext cx="3050000" cy="9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18"/>
          <p:cNvSpPr txBox="1">
            <a:spLocks noGrp="1"/>
          </p:cNvSpPr>
          <p:nvPr>
            <p:ph type="title" idx="4"/>
          </p:nvPr>
        </p:nvSpPr>
        <p:spPr>
          <a:xfrm>
            <a:off x="1038001" y="4634800"/>
            <a:ext cx="305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4" name="Google Shape;624;p18"/>
          <p:cNvSpPr txBox="1">
            <a:spLocks noGrp="1"/>
          </p:cNvSpPr>
          <p:nvPr>
            <p:ph type="subTitle" idx="5"/>
          </p:nvPr>
        </p:nvSpPr>
        <p:spPr>
          <a:xfrm>
            <a:off x="8104000" y="5093633"/>
            <a:ext cx="3050000" cy="9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18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6" name="Google Shape;626;p18"/>
          <p:cNvSpPr/>
          <p:nvPr/>
        </p:nvSpPr>
        <p:spPr>
          <a:xfrm rot="-5400000">
            <a:off x="10637200" y="5081151"/>
            <a:ext cx="387600" cy="272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18"/>
          <p:cNvSpPr/>
          <p:nvPr/>
        </p:nvSpPr>
        <p:spPr>
          <a:xfrm>
            <a:off x="11762000" y="4361333"/>
            <a:ext cx="430000" cy="43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18"/>
          <p:cNvSpPr/>
          <p:nvPr/>
        </p:nvSpPr>
        <p:spPr>
          <a:xfrm>
            <a:off x="11762000" y="4791333"/>
            <a:ext cx="430000" cy="1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9" name="Google Shape;629;p18"/>
          <p:cNvGrpSpPr/>
          <p:nvPr/>
        </p:nvGrpSpPr>
        <p:grpSpPr>
          <a:xfrm>
            <a:off x="7843833" y="6390167"/>
            <a:ext cx="2701600" cy="104000"/>
            <a:chOff x="6727425" y="4608275"/>
            <a:chExt cx="2026200" cy="78000"/>
          </a:xfrm>
        </p:grpSpPr>
        <p:sp>
          <p:nvSpPr>
            <p:cNvPr id="630" name="Google Shape;630;p18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7" name="Google Shape;637;p18"/>
          <p:cNvSpPr/>
          <p:nvPr/>
        </p:nvSpPr>
        <p:spPr>
          <a:xfrm>
            <a:off x="0" y="3378100"/>
            <a:ext cx="430000" cy="348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18"/>
          <p:cNvSpPr/>
          <p:nvPr/>
        </p:nvSpPr>
        <p:spPr>
          <a:xfrm>
            <a:off x="0" y="2108100"/>
            <a:ext cx="7860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108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Title and text  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9"/>
          <p:cNvSpPr txBox="1">
            <a:spLocks noGrp="1"/>
          </p:cNvSpPr>
          <p:nvPr>
            <p:ph type="subTitle" idx="1"/>
          </p:nvPr>
        </p:nvSpPr>
        <p:spPr>
          <a:xfrm>
            <a:off x="1403251" y="3106033"/>
            <a:ext cx="33060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19"/>
          <p:cNvSpPr/>
          <p:nvPr/>
        </p:nvSpPr>
        <p:spPr>
          <a:xfrm>
            <a:off x="-900" y="444720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19"/>
          <p:cNvSpPr/>
          <p:nvPr/>
        </p:nvSpPr>
        <p:spPr>
          <a:xfrm rot="-5400000">
            <a:off x="7597800" y="2831733"/>
            <a:ext cx="387600" cy="689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19"/>
          <p:cNvSpPr/>
          <p:nvPr/>
        </p:nvSpPr>
        <p:spPr>
          <a:xfrm>
            <a:off x="3913133" y="6087533"/>
            <a:ext cx="430000" cy="7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19"/>
          <p:cNvSpPr/>
          <p:nvPr/>
        </p:nvSpPr>
        <p:spPr>
          <a:xfrm>
            <a:off x="-900" y="5070667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19"/>
          <p:cNvSpPr/>
          <p:nvPr/>
        </p:nvSpPr>
        <p:spPr>
          <a:xfrm>
            <a:off x="511733" y="5557500"/>
            <a:ext cx="531200" cy="53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7" name="Google Shape;647;p19"/>
          <p:cNvGrpSpPr/>
          <p:nvPr/>
        </p:nvGrpSpPr>
        <p:grpSpPr>
          <a:xfrm rot="5400000">
            <a:off x="10105233" y="4507533"/>
            <a:ext cx="2701600" cy="104000"/>
            <a:chOff x="6727425" y="4608275"/>
            <a:chExt cx="2026200" cy="78000"/>
          </a:xfrm>
        </p:grpSpPr>
        <p:sp>
          <p:nvSpPr>
            <p:cNvPr id="648" name="Google Shape;648;p19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58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0"/>
          <p:cNvSpPr txBox="1">
            <a:spLocks noGrp="1"/>
          </p:cNvSpPr>
          <p:nvPr>
            <p:ph type="ctrTitle"/>
          </p:nvPr>
        </p:nvSpPr>
        <p:spPr>
          <a:xfrm>
            <a:off x="3874900" y="964700"/>
            <a:ext cx="4442400" cy="1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7" name="Google Shape;657;p20"/>
          <p:cNvSpPr txBox="1">
            <a:spLocks noGrp="1"/>
          </p:cNvSpPr>
          <p:nvPr>
            <p:ph type="subTitle" idx="1"/>
          </p:nvPr>
        </p:nvSpPr>
        <p:spPr>
          <a:xfrm>
            <a:off x="3874767" y="2509600"/>
            <a:ext cx="44424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8" name="Google Shape;658;p20"/>
          <p:cNvSpPr txBox="1">
            <a:spLocks noGrp="1"/>
          </p:cNvSpPr>
          <p:nvPr>
            <p:ph type="subTitle" idx="2"/>
          </p:nvPr>
        </p:nvSpPr>
        <p:spPr>
          <a:xfrm>
            <a:off x="3874900" y="3048969"/>
            <a:ext cx="44424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9" name="Google Shape;659;p20"/>
          <p:cNvSpPr txBox="1">
            <a:spLocks noGrp="1"/>
          </p:cNvSpPr>
          <p:nvPr>
            <p:ph type="subTitle" idx="3"/>
          </p:nvPr>
        </p:nvSpPr>
        <p:spPr>
          <a:xfrm>
            <a:off x="3955500" y="5554100"/>
            <a:ext cx="4281200" cy="38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0" name="Google Shape;660;p20"/>
          <p:cNvSpPr txBox="1"/>
          <p:nvPr/>
        </p:nvSpPr>
        <p:spPr>
          <a:xfrm>
            <a:off x="2756000" y="4816967"/>
            <a:ext cx="66800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, and includes icons by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and infographics &amp; images by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661" name="Google Shape;661;p20"/>
          <p:cNvGrpSpPr/>
          <p:nvPr/>
        </p:nvGrpSpPr>
        <p:grpSpPr>
          <a:xfrm rot="-5400000">
            <a:off x="-4347900" y="3864900"/>
            <a:ext cx="9499267" cy="891867"/>
            <a:chOff x="-372325" y="-64950"/>
            <a:chExt cx="7124450" cy="668900"/>
          </a:xfrm>
        </p:grpSpPr>
        <p:sp>
          <p:nvSpPr>
            <p:cNvPr id="662" name="Google Shape;662;p20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1" name="Google Shape;701;p20"/>
          <p:cNvSpPr/>
          <p:nvPr/>
        </p:nvSpPr>
        <p:spPr>
          <a:xfrm rot="5400000">
            <a:off x="8977833" y="4935600"/>
            <a:ext cx="3449600" cy="3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20"/>
          <p:cNvSpPr/>
          <p:nvPr/>
        </p:nvSpPr>
        <p:spPr>
          <a:xfrm rot="10800000" flipH="1">
            <a:off x="0" y="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3" name="Google Shape;703;p20"/>
          <p:cNvSpPr/>
          <p:nvPr/>
        </p:nvSpPr>
        <p:spPr>
          <a:xfrm>
            <a:off x="11315467" y="0"/>
            <a:ext cx="666800" cy="6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4" name="Google Shape;704;p20"/>
          <p:cNvGrpSpPr/>
          <p:nvPr/>
        </p:nvGrpSpPr>
        <p:grpSpPr>
          <a:xfrm>
            <a:off x="7803417" y="281600"/>
            <a:ext cx="2701600" cy="104000"/>
            <a:chOff x="6727425" y="4608275"/>
            <a:chExt cx="2026200" cy="78000"/>
          </a:xfrm>
        </p:grpSpPr>
        <p:sp>
          <p:nvSpPr>
            <p:cNvPr id="705" name="Google Shape;705;p2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2" name="Google Shape;712;p20"/>
          <p:cNvSpPr/>
          <p:nvPr/>
        </p:nvSpPr>
        <p:spPr>
          <a:xfrm>
            <a:off x="11315467" y="2330800"/>
            <a:ext cx="333600" cy="33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20"/>
          <p:cNvSpPr/>
          <p:nvPr/>
        </p:nvSpPr>
        <p:spPr>
          <a:xfrm rot="10800000" flipH="1">
            <a:off x="0" y="133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3975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1"/>
          <p:cNvGrpSpPr/>
          <p:nvPr/>
        </p:nvGrpSpPr>
        <p:grpSpPr>
          <a:xfrm>
            <a:off x="-496434" y="-86600"/>
            <a:ext cx="9499267" cy="891867"/>
            <a:chOff x="-372325" y="-64950"/>
            <a:chExt cx="7124450" cy="668900"/>
          </a:xfrm>
        </p:grpSpPr>
        <p:sp>
          <p:nvSpPr>
            <p:cNvPr id="716" name="Google Shape;716;p21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5" name="Google Shape;755;p21"/>
          <p:cNvSpPr/>
          <p:nvPr/>
        </p:nvSpPr>
        <p:spPr>
          <a:xfrm>
            <a:off x="11350600" y="12"/>
            <a:ext cx="387600" cy="4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6" name="Google Shape;756;p21"/>
          <p:cNvSpPr/>
          <p:nvPr/>
        </p:nvSpPr>
        <p:spPr>
          <a:xfrm>
            <a:off x="-900" y="444720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7" name="Google Shape;757;p21"/>
          <p:cNvSpPr/>
          <p:nvPr/>
        </p:nvSpPr>
        <p:spPr>
          <a:xfrm>
            <a:off x="-900" y="5070667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8" name="Google Shape;758;p21"/>
          <p:cNvSpPr/>
          <p:nvPr/>
        </p:nvSpPr>
        <p:spPr>
          <a:xfrm>
            <a:off x="758067" y="5821033"/>
            <a:ext cx="500400" cy="50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9" name="Google Shape;759;p21"/>
          <p:cNvGrpSpPr/>
          <p:nvPr/>
        </p:nvGrpSpPr>
        <p:grpSpPr>
          <a:xfrm rot="5400000">
            <a:off x="10193600" y="4791967"/>
            <a:ext cx="2701600" cy="104000"/>
            <a:chOff x="6727425" y="4608275"/>
            <a:chExt cx="2026200" cy="78000"/>
          </a:xfrm>
        </p:grpSpPr>
        <p:sp>
          <p:nvSpPr>
            <p:cNvPr id="760" name="Google Shape;760;p21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3875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"/>
          <p:cNvSpPr/>
          <p:nvPr/>
        </p:nvSpPr>
        <p:spPr>
          <a:xfrm>
            <a:off x="11464300" y="0"/>
            <a:ext cx="430000" cy="37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9" name="Google Shape;769;p22"/>
          <p:cNvSpPr/>
          <p:nvPr/>
        </p:nvSpPr>
        <p:spPr>
          <a:xfrm rot="-5400000">
            <a:off x="9909500" y="-1167216"/>
            <a:ext cx="387600" cy="2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-35667" y="0"/>
            <a:ext cx="2476400" cy="2410800"/>
            <a:chOff x="-675" y="51150"/>
            <a:chExt cx="1857300" cy="1808100"/>
          </a:xfrm>
        </p:grpSpPr>
        <p:sp>
          <p:nvSpPr>
            <p:cNvPr id="771" name="Google Shape;771;p22"/>
            <p:cNvSpPr/>
            <p:nvPr/>
          </p:nvSpPr>
          <p:spPr>
            <a:xfrm rot="10800000" flipH="1">
              <a:off x="-675" y="51150"/>
              <a:ext cx="1857300" cy="1808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2"/>
            <p:cNvSpPr/>
            <p:nvPr/>
          </p:nvSpPr>
          <p:spPr>
            <a:xfrm rot="10800000" flipH="1">
              <a:off x="-675" y="51250"/>
              <a:ext cx="1377000" cy="13404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54650" y="488400"/>
              <a:ext cx="466200" cy="46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4" name="Google Shape;774;p22"/>
          <p:cNvGrpSpPr/>
          <p:nvPr/>
        </p:nvGrpSpPr>
        <p:grpSpPr>
          <a:xfrm>
            <a:off x="7128433" y="141800"/>
            <a:ext cx="2701600" cy="104000"/>
            <a:chOff x="6727425" y="4608275"/>
            <a:chExt cx="2026200" cy="78000"/>
          </a:xfrm>
        </p:grpSpPr>
        <p:sp>
          <p:nvSpPr>
            <p:cNvPr id="775" name="Google Shape;775;p2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2"/>
          <p:cNvGrpSpPr/>
          <p:nvPr/>
        </p:nvGrpSpPr>
        <p:grpSpPr>
          <a:xfrm>
            <a:off x="-496434" y="6002567"/>
            <a:ext cx="9499267" cy="891867"/>
            <a:chOff x="-372325" y="-64950"/>
            <a:chExt cx="7124450" cy="668900"/>
          </a:xfrm>
        </p:grpSpPr>
        <p:sp>
          <p:nvSpPr>
            <p:cNvPr id="783" name="Google Shape;783;p2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5858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3DD475-50CD-469A-BA80-87C487FA44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117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B9C58D-3F35-4CF0-B329-0E649039C750}"/>
              </a:ext>
            </a:extLst>
          </p:cNvPr>
          <p:cNvSpPr/>
          <p:nvPr userDrawn="1"/>
        </p:nvSpPr>
        <p:spPr>
          <a:xfrm>
            <a:off x="0" y="5369974"/>
            <a:ext cx="12192000" cy="1236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9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Subtitle 9800"/>
          <p:cNvSpPr>
            <a:spLocks noGrp="1"/>
          </p:cNvSpPr>
          <p:nvPr userDrawn="1">
            <p:ph type="subTitle" idx="1"/>
          </p:nvPr>
        </p:nvSpPr>
        <p:spPr>
          <a:xfrm>
            <a:off x="5521235" y="3302808"/>
            <a:ext cx="5587744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Title 9801"/>
          <p:cNvSpPr>
            <a:spLocks noGrp="1"/>
          </p:cNvSpPr>
          <p:nvPr userDrawn="1">
            <p:ph type="ctrTitle"/>
          </p:nvPr>
        </p:nvSpPr>
        <p:spPr>
          <a:xfrm>
            <a:off x="5521235" y="1799772"/>
            <a:ext cx="5587744" cy="1340216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21235" y="5573396"/>
            <a:ext cx="566612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1235" y="5869667"/>
            <a:ext cx="566612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982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4017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7079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34117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7" name="Picture 6" descr="图片包含 户外艺术系列&#10;&#10;已生成极高可信度的说明">
            <a:extLst>
              <a:ext uri="{FF2B5EF4-FFF2-40B4-BE49-F238E27FC236}">
                <a16:creationId xmlns:a16="http://schemas.microsoft.com/office/drawing/2014/main" id="{66A49C53-CD4F-436E-B735-19DF7A4B99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7959" y="834331"/>
            <a:ext cx="5833520" cy="54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38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11073133" y="1019233"/>
            <a:ext cx="430000" cy="48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5130933" y="3145467"/>
            <a:ext cx="5934800" cy="20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" hasCustomPrompt="1"/>
          </p:nvPr>
        </p:nvSpPr>
        <p:spPr>
          <a:xfrm>
            <a:off x="5130933" y="1019233"/>
            <a:ext cx="1630800" cy="163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5130933" y="5295139"/>
            <a:ext cx="5934800" cy="5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0" name="Google Shape;70;p3"/>
          <p:cNvGrpSpPr/>
          <p:nvPr/>
        </p:nvGrpSpPr>
        <p:grpSpPr>
          <a:xfrm rot="-5400000">
            <a:off x="-4347900" y="3864900"/>
            <a:ext cx="9499267" cy="891867"/>
            <a:chOff x="-372325" y="-64950"/>
            <a:chExt cx="7124450" cy="668900"/>
          </a:xfrm>
        </p:grpSpPr>
        <p:sp>
          <p:nvSpPr>
            <p:cNvPr id="71" name="Google Shape;71;p3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6453267" y="6120000"/>
            <a:ext cx="5748800" cy="3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3"/>
          <p:cNvSpPr/>
          <p:nvPr/>
        </p:nvSpPr>
        <p:spPr>
          <a:xfrm rot="10800000">
            <a:off x="9725567" y="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3"/>
          <p:cNvSpPr/>
          <p:nvPr/>
        </p:nvSpPr>
        <p:spPr>
          <a:xfrm rot="10800000">
            <a:off x="10365967" y="133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3"/>
          <p:cNvSpPr/>
          <p:nvPr/>
        </p:nvSpPr>
        <p:spPr>
          <a:xfrm>
            <a:off x="11110500" y="385733"/>
            <a:ext cx="666800" cy="6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/>
          <p:nvPr/>
        </p:nvSpPr>
        <p:spPr>
          <a:xfrm>
            <a:off x="-44200" y="4447200"/>
            <a:ext cx="2476400" cy="2410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3"/>
          <p:cNvSpPr/>
          <p:nvPr/>
        </p:nvSpPr>
        <p:spPr>
          <a:xfrm>
            <a:off x="-44200" y="5070667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3"/>
          <p:cNvSpPr/>
          <p:nvPr/>
        </p:nvSpPr>
        <p:spPr>
          <a:xfrm>
            <a:off x="0" y="696133"/>
            <a:ext cx="2112000" cy="3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3"/>
          <p:cNvGrpSpPr/>
          <p:nvPr/>
        </p:nvGrpSpPr>
        <p:grpSpPr>
          <a:xfrm>
            <a:off x="6630800" y="6265600"/>
            <a:ext cx="2701600" cy="104000"/>
            <a:chOff x="6727425" y="4608275"/>
            <a:chExt cx="2026200" cy="78000"/>
          </a:xfrm>
        </p:grpSpPr>
        <p:sp>
          <p:nvSpPr>
            <p:cNvPr id="118" name="Google Shape;118;p3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3"/>
          <p:cNvSpPr>
            <a:spLocks noGrp="1"/>
          </p:cNvSpPr>
          <p:nvPr>
            <p:ph type="pic" idx="3"/>
          </p:nvPr>
        </p:nvSpPr>
        <p:spPr>
          <a:xfrm>
            <a:off x="934367" y="1019233"/>
            <a:ext cx="3954800" cy="4819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9168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199736-CD3C-4F5F-AC20-C107E879C58F}"/>
              </a:ext>
            </a:extLst>
          </p:cNvPr>
          <p:cNvSpPr/>
          <p:nvPr userDrawn="1"/>
        </p:nvSpPr>
        <p:spPr>
          <a:xfrm>
            <a:off x="3263900" y="0"/>
            <a:ext cx="8928100" cy="6858000"/>
          </a:xfrm>
          <a:prstGeom prst="rect">
            <a:avLst/>
          </a:prstGeom>
          <a:pattFill prst="lt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itle 19"/>
          <p:cNvSpPr>
            <a:spLocks noGrp="1"/>
          </p:cNvSpPr>
          <p:nvPr userDrawn="1">
            <p:ph type="title"/>
          </p:nvPr>
        </p:nvSpPr>
        <p:spPr>
          <a:xfrm>
            <a:off x="3645684" y="228346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idx="1"/>
          </p:nvPr>
        </p:nvSpPr>
        <p:spPr>
          <a:xfrm>
            <a:off x="3646800" y="317881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6" name="Picture 115" descr="图片包含 户外艺术系列&#10;&#10;已生成极高可信度的说明">
            <a:extLst>
              <a:ext uri="{FF2B5EF4-FFF2-40B4-BE49-F238E27FC236}">
                <a16:creationId xmlns:a16="http://schemas.microsoft.com/office/drawing/2014/main" id="{8ADB037D-45E4-4FAF-AE3F-FB9F9A6BC8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7959" y="834331"/>
            <a:ext cx="5833520" cy="54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3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B2F0A348-9E2C-A231-8B1F-9B2FB6EAD7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2" y="14017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CFD10DB3-BB1C-6DC8-0423-84DC15F63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37079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390FF6B-D7CB-0F46-C3BF-4CC1A5AA5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34117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Picture 5" descr="图片包含 户外艺术系列&#10;&#10;已生成极高可信度的说明">
            <a:extLst>
              <a:ext uri="{FF2B5EF4-FFF2-40B4-BE49-F238E27FC236}">
                <a16:creationId xmlns:a16="http://schemas.microsoft.com/office/drawing/2014/main" id="{9BCAA490-FCA5-B148-6282-40C7043F8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7959" y="834331"/>
            <a:ext cx="5833520" cy="54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6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61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5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62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title" idx="2"/>
          </p:nvPr>
        </p:nvSpPr>
        <p:spPr>
          <a:xfrm>
            <a:off x="960000" y="3242800"/>
            <a:ext cx="46964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3"/>
          </p:nvPr>
        </p:nvSpPr>
        <p:spPr>
          <a:xfrm>
            <a:off x="6535592" y="3242800"/>
            <a:ext cx="46964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960000" y="4109600"/>
            <a:ext cx="4696400" cy="19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4"/>
          </p:nvPr>
        </p:nvSpPr>
        <p:spPr>
          <a:xfrm>
            <a:off x="6535600" y="4109600"/>
            <a:ext cx="4696400" cy="19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8" name="Google Shape;178;p5"/>
          <p:cNvGrpSpPr/>
          <p:nvPr/>
        </p:nvGrpSpPr>
        <p:grpSpPr>
          <a:xfrm>
            <a:off x="-496434" y="6090800"/>
            <a:ext cx="9499267" cy="891867"/>
            <a:chOff x="-372325" y="-64950"/>
            <a:chExt cx="7124450" cy="668900"/>
          </a:xfrm>
        </p:grpSpPr>
        <p:sp>
          <p:nvSpPr>
            <p:cNvPr id="179" name="Google Shape;179;p5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1612467" y="0"/>
            <a:ext cx="430000" cy="34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9" name="Google Shape;219;p5"/>
          <p:cNvGrpSpPr/>
          <p:nvPr/>
        </p:nvGrpSpPr>
        <p:grpSpPr>
          <a:xfrm>
            <a:off x="9173133" y="283300"/>
            <a:ext cx="2701600" cy="104000"/>
            <a:chOff x="6727425" y="4608275"/>
            <a:chExt cx="2026200" cy="78000"/>
          </a:xfrm>
        </p:grpSpPr>
        <p:sp>
          <p:nvSpPr>
            <p:cNvPr id="220" name="Google Shape;220;p5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236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>
            <a:off x="3229933" y="1778467"/>
            <a:ext cx="5732800" cy="1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" name="Google Shape;267;p7"/>
          <p:cNvSpPr txBox="1">
            <a:spLocks noGrp="1"/>
          </p:cNvSpPr>
          <p:nvPr>
            <p:ph type="subTitle" idx="1"/>
          </p:nvPr>
        </p:nvSpPr>
        <p:spPr>
          <a:xfrm>
            <a:off x="2902800" y="3541967"/>
            <a:ext cx="6387200" cy="1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7"/>
          <p:cNvSpPr/>
          <p:nvPr/>
        </p:nvSpPr>
        <p:spPr>
          <a:xfrm rot="-5400000">
            <a:off x="10221867" y="4424967"/>
            <a:ext cx="430000" cy="354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7"/>
          <p:cNvSpPr/>
          <p:nvPr/>
        </p:nvSpPr>
        <p:spPr>
          <a:xfrm>
            <a:off x="11806767" y="3259351"/>
            <a:ext cx="387600" cy="272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0" name="Google Shape;270;p7"/>
          <p:cNvGrpSpPr/>
          <p:nvPr/>
        </p:nvGrpSpPr>
        <p:grpSpPr>
          <a:xfrm>
            <a:off x="-496434" y="-86600"/>
            <a:ext cx="9499267" cy="891867"/>
            <a:chOff x="-372325" y="-64950"/>
            <a:chExt cx="7124450" cy="668900"/>
          </a:xfrm>
        </p:grpSpPr>
        <p:sp>
          <p:nvSpPr>
            <p:cNvPr id="271" name="Google Shape;271;p7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0" name="Google Shape;310;p7"/>
          <p:cNvSpPr/>
          <p:nvPr/>
        </p:nvSpPr>
        <p:spPr>
          <a:xfrm rot="10800000" flipH="1">
            <a:off x="-900" y="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7"/>
          <p:cNvSpPr/>
          <p:nvPr/>
        </p:nvSpPr>
        <p:spPr>
          <a:xfrm>
            <a:off x="723300" y="1326507"/>
            <a:ext cx="387600" cy="389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7"/>
          <p:cNvSpPr/>
          <p:nvPr/>
        </p:nvSpPr>
        <p:spPr>
          <a:xfrm rot="10800000" flipH="1">
            <a:off x="-900" y="133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3" name="Google Shape;313;p7"/>
          <p:cNvGrpSpPr/>
          <p:nvPr/>
        </p:nvGrpSpPr>
        <p:grpSpPr>
          <a:xfrm rot="5400000">
            <a:off x="-433700" y="4910967"/>
            <a:ext cx="2701600" cy="104000"/>
            <a:chOff x="6727425" y="4608275"/>
            <a:chExt cx="2026200" cy="78000"/>
          </a:xfrm>
        </p:grpSpPr>
        <p:sp>
          <p:nvSpPr>
            <p:cNvPr id="314" name="Google Shape;314;p7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rot="10800000" flipH="1">
            <a:off x="679367" y="641800"/>
            <a:ext cx="491600" cy="4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72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>
            <a:spLocks noGrp="1"/>
          </p:cNvSpPr>
          <p:nvPr>
            <p:ph type="body" idx="1"/>
          </p:nvPr>
        </p:nvSpPr>
        <p:spPr>
          <a:xfrm>
            <a:off x="960000" y="2094100"/>
            <a:ext cx="53960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-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SzPts val="6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8" name="Google Shape;378;p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9" name="Google Shape;379;p9"/>
          <p:cNvGrpSpPr/>
          <p:nvPr/>
        </p:nvGrpSpPr>
        <p:grpSpPr>
          <a:xfrm rot="5400000">
            <a:off x="9204634" y="4005417"/>
            <a:ext cx="5321833" cy="891867"/>
            <a:chOff x="2760750" y="-64950"/>
            <a:chExt cx="3991375" cy="668900"/>
          </a:xfrm>
        </p:grpSpPr>
        <p:sp>
          <p:nvSpPr>
            <p:cNvPr id="380" name="Google Shape;380;p9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1" name="Google Shape;401;p9"/>
          <p:cNvSpPr/>
          <p:nvPr/>
        </p:nvSpPr>
        <p:spPr>
          <a:xfrm>
            <a:off x="0" y="6242267"/>
            <a:ext cx="3549200" cy="3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2" name="Google Shape;402;p9"/>
          <p:cNvGrpSpPr/>
          <p:nvPr/>
        </p:nvGrpSpPr>
        <p:grpSpPr>
          <a:xfrm>
            <a:off x="2014700" y="6351867"/>
            <a:ext cx="2701600" cy="104000"/>
            <a:chOff x="6727425" y="4608275"/>
            <a:chExt cx="2026200" cy="78000"/>
          </a:xfrm>
        </p:grpSpPr>
        <p:sp>
          <p:nvSpPr>
            <p:cNvPr id="403" name="Google Shape;403;p9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2374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>
            <a:spLocks noGrp="1"/>
          </p:cNvSpPr>
          <p:nvPr>
            <p:ph type="pic" idx="2"/>
          </p:nvPr>
        </p:nvSpPr>
        <p:spPr>
          <a:xfrm>
            <a:off x="-9000" y="4433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10"/>
          <p:cNvSpPr txBox="1">
            <a:spLocks noGrp="1"/>
          </p:cNvSpPr>
          <p:nvPr>
            <p:ph type="body" idx="1"/>
          </p:nvPr>
        </p:nvSpPr>
        <p:spPr>
          <a:xfrm>
            <a:off x="960000" y="5337967"/>
            <a:ext cx="10272000" cy="8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jdhani"/>
              <a:buNone/>
              <a:defRPr sz="5333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5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>
            <a:spLocks noGrp="1"/>
          </p:cNvSpPr>
          <p:nvPr>
            <p:ph type="title" hasCustomPrompt="1"/>
          </p:nvPr>
        </p:nvSpPr>
        <p:spPr>
          <a:xfrm>
            <a:off x="1924000" y="2078933"/>
            <a:ext cx="8344000" cy="1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15" name="Google Shape;415;p11"/>
          <p:cNvSpPr txBox="1">
            <a:spLocks noGrp="1"/>
          </p:cNvSpPr>
          <p:nvPr>
            <p:ph type="subTitle" idx="1"/>
          </p:nvPr>
        </p:nvSpPr>
        <p:spPr>
          <a:xfrm>
            <a:off x="1924000" y="4208300"/>
            <a:ext cx="8344000" cy="56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16" name="Google Shape;416;p11"/>
          <p:cNvGrpSpPr/>
          <p:nvPr/>
        </p:nvGrpSpPr>
        <p:grpSpPr>
          <a:xfrm>
            <a:off x="11310100" y="-438800"/>
            <a:ext cx="891867" cy="7632600"/>
            <a:chOff x="8482575" y="-329100"/>
            <a:chExt cx="668900" cy="5724450"/>
          </a:xfrm>
        </p:grpSpPr>
        <p:sp>
          <p:nvSpPr>
            <p:cNvPr id="417" name="Google Shape;417;p11"/>
            <p:cNvSpPr/>
            <p:nvPr/>
          </p:nvSpPr>
          <p:spPr>
            <a:xfrm rot="-5400000">
              <a:off x="8562875" y="48067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1"/>
            <p:cNvSpPr/>
            <p:nvPr/>
          </p:nvSpPr>
          <p:spPr>
            <a:xfrm rot="-5400000">
              <a:off x="8562875" y="46319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1"/>
            <p:cNvSpPr/>
            <p:nvPr/>
          </p:nvSpPr>
          <p:spPr>
            <a:xfrm rot="-5400000">
              <a:off x="8562863" y="445673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1"/>
            <p:cNvSpPr/>
            <p:nvPr/>
          </p:nvSpPr>
          <p:spPr>
            <a:xfrm rot="-5400000">
              <a:off x="8562875" y="42819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1"/>
            <p:cNvSpPr/>
            <p:nvPr/>
          </p:nvSpPr>
          <p:spPr>
            <a:xfrm rot="-5400000">
              <a:off x="8562638" y="410696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1"/>
            <p:cNvSpPr/>
            <p:nvPr/>
          </p:nvSpPr>
          <p:spPr>
            <a:xfrm rot="-5400000">
              <a:off x="8562875" y="394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1"/>
            <p:cNvSpPr/>
            <p:nvPr/>
          </p:nvSpPr>
          <p:spPr>
            <a:xfrm rot="-5400000">
              <a:off x="8562638" y="377346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1"/>
            <p:cNvSpPr/>
            <p:nvPr/>
          </p:nvSpPr>
          <p:spPr>
            <a:xfrm rot="-5400000">
              <a:off x="8562875" y="359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1"/>
            <p:cNvSpPr/>
            <p:nvPr/>
          </p:nvSpPr>
          <p:spPr>
            <a:xfrm rot="-5400000">
              <a:off x="8562863" y="34236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1"/>
            <p:cNvSpPr/>
            <p:nvPr/>
          </p:nvSpPr>
          <p:spPr>
            <a:xfrm rot="-5400000">
              <a:off x="8562875" y="324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1"/>
            <p:cNvSpPr/>
            <p:nvPr/>
          </p:nvSpPr>
          <p:spPr>
            <a:xfrm rot="-5400000">
              <a:off x="8562875" y="307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1"/>
            <p:cNvSpPr/>
            <p:nvPr/>
          </p:nvSpPr>
          <p:spPr>
            <a:xfrm rot="-5400000">
              <a:off x="8562638" y="28986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 rot="-5400000">
              <a:off x="8562875" y="272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 rot="-5400000">
              <a:off x="8562638" y="25486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 rot="-5400000">
              <a:off x="8562875" y="237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 rot="-5400000">
              <a:off x="8562625" y="2198675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1"/>
            <p:cNvSpPr/>
            <p:nvPr/>
          </p:nvSpPr>
          <p:spPr>
            <a:xfrm rot="-5400000">
              <a:off x="8562875" y="202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1"/>
            <p:cNvSpPr/>
            <p:nvPr/>
          </p:nvSpPr>
          <p:spPr>
            <a:xfrm rot="-5400000">
              <a:off x="8562875" y="18489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 rot="-5400000">
              <a:off x="8562875" y="16901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1"/>
            <p:cNvSpPr/>
            <p:nvPr/>
          </p:nvSpPr>
          <p:spPr>
            <a:xfrm rot="-5400000">
              <a:off x="8562863" y="15153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1"/>
            <p:cNvSpPr/>
            <p:nvPr/>
          </p:nvSpPr>
          <p:spPr>
            <a:xfrm rot="-5400000">
              <a:off x="8562638" y="13403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1"/>
            <p:cNvSpPr/>
            <p:nvPr/>
          </p:nvSpPr>
          <p:spPr>
            <a:xfrm rot="-5400000">
              <a:off x="8562863" y="11653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1"/>
            <p:cNvSpPr/>
            <p:nvPr/>
          </p:nvSpPr>
          <p:spPr>
            <a:xfrm rot="-5400000">
              <a:off x="8562638" y="9903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1"/>
            <p:cNvSpPr/>
            <p:nvPr/>
          </p:nvSpPr>
          <p:spPr>
            <a:xfrm rot="-5400000">
              <a:off x="8562875" y="81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1"/>
            <p:cNvSpPr/>
            <p:nvPr/>
          </p:nvSpPr>
          <p:spPr>
            <a:xfrm rot="-5400000">
              <a:off x="8562875" y="64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1"/>
            <p:cNvSpPr/>
            <p:nvPr/>
          </p:nvSpPr>
          <p:spPr>
            <a:xfrm rot="-5400000">
              <a:off x="8562875" y="46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1"/>
            <p:cNvSpPr/>
            <p:nvPr/>
          </p:nvSpPr>
          <p:spPr>
            <a:xfrm rot="-5400000">
              <a:off x="8562863" y="290613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1"/>
            <p:cNvSpPr/>
            <p:nvPr/>
          </p:nvSpPr>
          <p:spPr>
            <a:xfrm rot="-5400000">
              <a:off x="8562875" y="11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1"/>
            <p:cNvSpPr/>
            <p:nvPr/>
          </p:nvSpPr>
          <p:spPr>
            <a:xfrm rot="-5400000">
              <a:off x="8562875" y="-59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1"/>
            <p:cNvSpPr/>
            <p:nvPr/>
          </p:nvSpPr>
          <p:spPr>
            <a:xfrm rot="-5400000">
              <a:off x="8562638" y="-234387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1"/>
            <p:cNvSpPr/>
            <p:nvPr/>
          </p:nvSpPr>
          <p:spPr>
            <a:xfrm rot="-5400000">
              <a:off x="8562875" y="-409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8" name="Google Shape;448;p11"/>
          <p:cNvSpPr/>
          <p:nvPr/>
        </p:nvSpPr>
        <p:spPr>
          <a:xfrm>
            <a:off x="0" y="696133"/>
            <a:ext cx="3549200" cy="3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11"/>
          <p:cNvSpPr/>
          <p:nvPr/>
        </p:nvSpPr>
        <p:spPr>
          <a:xfrm>
            <a:off x="3549200" y="266133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0" name="Google Shape;450;p11"/>
          <p:cNvGrpSpPr/>
          <p:nvPr/>
        </p:nvGrpSpPr>
        <p:grpSpPr>
          <a:xfrm>
            <a:off x="621400" y="805733"/>
            <a:ext cx="2701600" cy="104000"/>
            <a:chOff x="6727425" y="4608275"/>
            <a:chExt cx="2026200" cy="78000"/>
          </a:xfrm>
        </p:grpSpPr>
        <p:sp>
          <p:nvSpPr>
            <p:cNvPr id="451" name="Google Shape;451;p11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7580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43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2"/>
          </p:nvPr>
        </p:nvSpPr>
        <p:spPr>
          <a:xfrm>
            <a:off x="2636001" y="2074051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3"/>
          </p:nvPr>
        </p:nvSpPr>
        <p:spPr>
          <a:xfrm>
            <a:off x="7627633" y="2074051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"/>
          </p:nvPr>
        </p:nvSpPr>
        <p:spPr>
          <a:xfrm>
            <a:off x="2636000" y="30048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4"/>
          </p:nvPr>
        </p:nvSpPr>
        <p:spPr>
          <a:xfrm>
            <a:off x="7627633" y="30048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5"/>
          </p:nvPr>
        </p:nvSpPr>
        <p:spPr>
          <a:xfrm>
            <a:off x="2636001" y="4260651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6"/>
          </p:nvPr>
        </p:nvSpPr>
        <p:spPr>
          <a:xfrm>
            <a:off x="7627633" y="4260651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7"/>
          </p:nvPr>
        </p:nvSpPr>
        <p:spPr>
          <a:xfrm>
            <a:off x="2636033" y="51914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8"/>
          </p:nvPr>
        </p:nvSpPr>
        <p:spPr>
          <a:xfrm>
            <a:off x="7627635" y="51914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9" hasCustomPrompt="1"/>
          </p:nvPr>
        </p:nvSpPr>
        <p:spPr>
          <a:xfrm>
            <a:off x="1345580" y="23600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45580" y="45466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14" hasCustomPrompt="1"/>
          </p:nvPr>
        </p:nvSpPr>
        <p:spPr>
          <a:xfrm>
            <a:off x="6337380" y="23600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5" hasCustomPrompt="1"/>
          </p:nvPr>
        </p:nvSpPr>
        <p:spPr>
          <a:xfrm>
            <a:off x="6337380" y="45466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/>
          <p:nvPr/>
        </p:nvSpPr>
        <p:spPr>
          <a:xfrm rot="-5400000">
            <a:off x="10162905" y="4819000"/>
            <a:ext cx="2066400" cy="2011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13"/>
          <p:cNvSpPr/>
          <p:nvPr/>
        </p:nvSpPr>
        <p:spPr>
          <a:xfrm>
            <a:off x="11762000" y="744400"/>
            <a:ext cx="430000" cy="30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13"/>
          <p:cNvSpPr/>
          <p:nvPr/>
        </p:nvSpPr>
        <p:spPr>
          <a:xfrm>
            <a:off x="0" y="2067984"/>
            <a:ext cx="387600" cy="2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13"/>
          <p:cNvSpPr/>
          <p:nvPr/>
        </p:nvSpPr>
        <p:spPr>
          <a:xfrm>
            <a:off x="-3800" y="4791333"/>
            <a:ext cx="816800" cy="3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7" name="Google Shape;477;p13"/>
          <p:cNvGrpSpPr/>
          <p:nvPr/>
        </p:nvGrpSpPr>
        <p:grpSpPr>
          <a:xfrm>
            <a:off x="813000" y="6298233"/>
            <a:ext cx="2701600" cy="104000"/>
            <a:chOff x="6727425" y="4608275"/>
            <a:chExt cx="2026200" cy="78000"/>
          </a:xfrm>
        </p:grpSpPr>
        <p:sp>
          <p:nvSpPr>
            <p:cNvPr id="478" name="Google Shape;478;p13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5" name="Google Shape;485;p13"/>
          <p:cNvSpPr/>
          <p:nvPr/>
        </p:nvSpPr>
        <p:spPr>
          <a:xfrm rot="-5400000">
            <a:off x="10662219" y="5318200"/>
            <a:ext cx="1560400" cy="1519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13"/>
          <p:cNvSpPr/>
          <p:nvPr/>
        </p:nvSpPr>
        <p:spPr>
          <a:xfrm>
            <a:off x="11319000" y="5964633"/>
            <a:ext cx="498800" cy="4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13"/>
          <p:cNvSpPr/>
          <p:nvPr/>
        </p:nvSpPr>
        <p:spPr>
          <a:xfrm>
            <a:off x="11159600" y="0"/>
            <a:ext cx="1032400" cy="7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354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89567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2748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  <p:sldLayoutId id="2147483684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3" r:id="rId19"/>
    <p:sldLayoutId id="2147483707" r:id="rId20"/>
    <p:sldLayoutId id="2147483708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24" name="Google Shape;824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7035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</a:rPr>
              <a:t>Advanced SAS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alibri Light" panose="020F0302020204030204" pitchFamily="34" charset="0"/>
                <a:ea typeface="等线 Light" panose="02010600030101010101" pitchFamily="2" charset="-122"/>
              </a:rPr>
              <a:t>Customer Distribution and Deactivation Analysis</a:t>
            </a:r>
            <a:endParaRPr lang="zh-CN" altLang="en-US" dirty="0"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By Albert Zihan Zeng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521235" y="5869667"/>
            <a:ext cx="5666120" cy="362457"/>
          </a:xfrm>
        </p:spPr>
        <p:txBody>
          <a:bodyPr/>
          <a:lstStyle/>
          <a:p>
            <a:r>
              <a:rPr lang="en-US" altLang="en-US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2023-08-29</a:t>
            </a:r>
          </a:p>
        </p:txBody>
      </p:sp>
    </p:spTree>
    <p:extLst>
      <p:ext uri="{BB962C8B-B14F-4D97-AF65-F5344CB8AC3E}">
        <p14:creationId xmlns:p14="http://schemas.microsoft.com/office/powerpoint/2010/main" val="300591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3BD24-F1C6-423F-DD07-7FFB337FE763}"/>
              </a:ext>
            </a:extLst>
          </p:cNvPr>
          <p:cNvSpPr txBox="1">
            <a:spLocks/>
          </p:cNvSpPr>
          <p:nvPr/>
        </p:nvSpPr>
        <p:spPr>
          <a:xfrm>
            <a:off x="950967" y="1589567"/>
            <a:ext cx="10290000" cy="504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 hypothesis: equal proportions (independent)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vs.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GoodCredit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P&lt;0.0001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Deactivation rate has significant difference</a:t>
            </a: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vs.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RatePlan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P&lt;0.0001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Deactivation rate has significant difference</a:t>
            </a: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vs.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DealerType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P&lt;0.0001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Deactivation rate has significant difference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Status VS. </a:t>
            </a:r>
            <a:r>
              <a:rPr lang="en-US" altLang="zh-CN" sz="3200" dirty="0" err="1">
                <a:latin typeface="Calibri" panose="020F0502020204030204" pitchFamily="34" charset="0"/>
                <a:ea typeface="等线" panose="02010600030101010101" pitchFamily="2" charset="-122"/>
              </a:rPr>
              <a:t>GoodCredit</a:t>
            </a: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 / </a:t>
            </a:r>
            <a:r>
              <a:rPr lang="en-US" altLang="zh-CN" sz="3200" dirty="0" err="1">
                <a:latin typeface="Calibri" panose="020F0502020204030204" pitchFamily="34" charset="0"/>
                <a:ea typeface="等线" panose="02010600030101010101" pitchFamily="2" charset="-122"/>
              </a:rPr>
              <a:t>RatePlan</a:t>
            </a: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 / </a:t>
            </a:r>
            <a:r>
              <a:rPr lang="en-US" altLang="zh-CN" sz="3200" dirty="0" err="1">
                <a:latin typeface="Calibri" panose="020F0502020204030204" pitchFamily="34" charset="0"/>
                <a:ea typeface="等线" panose="02010600030101010101" pitchFamily="2" charset="-122"/>
              </a:rPr>
              <a:t>DealerType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6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3BD24-F1C6-423F-DD07-7FFB337FE763}"/>
              </a:ext>
            </a:extLst>
          </p:cNvPr>
          <p:cNvSpPr txBox="1">
            <a:spLocks/>
          </p:cNvSpPr>
          <p:nvPr/>
        </p:nvSpPr>
        <p:spPr>
          <a:xfrm>
            <a:off x="1027745" y="4393869"/>
            <a:ext cx="3580834" cy="187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4340.74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&lt; 0.0001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association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Tenure VS. Status and Optimization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227C2-7E9F-1E8E-0554-566E7F65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24" y="1561605"/>
            <a:ext cx="4071050" cy="3117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1964E-8470-CEBC-1711-08BC9B43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31" y="1976526"/>
            <a:ext cx="4043091" cy="326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A03CA-239E-B5B2-8F81-E5EFC541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867" y="2447979"/>
            <a:ext cx="4348992" cy="326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333DCD-B04B-A0DB-7181-FC2AA583F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140" y="1558924"/>
            <a:ext cx="3580835" cy="26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3BD24-F1C6-423F-DD07-7FFB337FE763}"/>
              </a:ext>
            </a:extLst>
          </p:cNvPr>
          <p:cNvSpPr txBox="1">
            <a:spLocks/>
          </p:cNvSpPr>
          <p:nvPr/>
        </p:nvSpPr>
        <p:spPr>
          <a:xfrm>
            <a:off x="1027745" y="4393869"/>
            <a:ext cx="3167480" cy="110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4 bins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4340.74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Tenure VS. Status and Optimization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333DCD-B04B-A0DB-7181-FC2AA583F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40" y="1558924"/>
            <a:ext cx="3580835" cy="2662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BE925-9C03-61AC-11E2-64F7D1E51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40" y="1554865"/>
            <a:ext cx="3334543" cy="26414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ED213F-9ADF-DFD6-1AD8-28B42BE6D039}"/>
              </a:ext>
            </a:extLst>
          </p:cNvPr>
          <p:cNvSpPr txBox="1">
            <a:spLocks/>
          </p:cNvSpPr>
          <p:nvPr/>
        </p:nvSpPr>
        <p:spPr>
          <a:xfrm>
            <a:off x="4734740" y="4393869"/>
            <a:ext cx="3167480" cy="110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4 bins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4829.15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D82183-672A-7B4C-2C49-38CB3172B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048" y="1554865"/>
            <a:ext cx="3334543" cy="283823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1E27AB7-E159-19E9-7CD5-81DEF9FA9704}"/>
              </a:ext>
            </a:extLst>
          </p:cNvPr>
          <p:cNvSpPr txBox="1">
            <a:spLocks/>
          </p:cNvSpPr>
          <p:nvPr/>
        </p:nvSpPr>
        <p:spPr>
          <a:xfrm>
            <a:off x="8229579" y="4391058"/>
            <a:ext cx="3167480" cy="1279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5 bins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5865.44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 association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A186C8-5BFE-64B6-1765-B5EF8C275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91" y="1289188"/>
            <a:ext cx="7118491" cy="50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9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3BD24-F1C6-423F-DD07-7FFB337FE763}"/>
              </a:ext>
            </a:extLst>
          </p:cNvPr>
          <p:cNvSpPr txBox="1">
            <a:spLocks/>
          </p:cNvSpPr>
          <p:nvPr/>
        </p:nvSpPr>
        <p:spPr>
          <a:xfrm>
            <a:off x="950967" y="1589567"/>
            <a:ext cx="3840725" cy="467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vs. Categorical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Independency</a:t>
            </a:r>
          </a:p>
          <a:p>
            <a:pPr lvl="1">
              <a:buFont typeface="Albert Sans Medium" pitchFamily="2" charset="0"/>
              <a:buChar char="√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accounts unique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Normality</a:t>
            </a:r>
          </a:p>
          <a:p>
            <a:pPr lvl="1">
              <a:buFont typeface="Albert Sans Medium" pitchFamily="2" charset="0"/>
              <a:buChar char="√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</a:t>
            </a:r>
          </a:p>
          <a:p>
            <a:pPr lvl="1">
              <a:buFont typeface="Albert Sans Medium" pitchFamily="2" charset="0"/>
              <a:buChar char="√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transformation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Homoscedasticity</a:t>
            </a:r>
          </a:p>
          <a:p>
            <a:pPr lvl="1">
              <a:buFont typeface="Albert Sans Medium" pitchFamily="2" charset="0"/>
              <a:buChar char="√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Levene’s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Test: P &gt; 0.05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Sales VS. Status / </a:t>
            </a:r>
            <a:r>
              <a:rPr lang="en-US" altLang="zh-CN" sz="3200" dirty="0" err="1">
                <a:latin typeface="Calibri" panose="020F0502020204030204" pitchFamily="34" charset="0"/>
                <a:ea typeface="等线" panose="02010600030101010101" pitchFamily="2" charset="-122"/>
              </a:rPr>
              <a:t>GoodCredit</a:t>
            </a: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 / </a:t>
            </a:r>
            <a:r>
              <a:rPr lang="en-US" altLang="zh-CN" sz="3200" dirty="0" err="1">
                <a:latin typeface="Calibri" panose="020F0502020204030204" pitchFamily="34" charset="0"/>
                <a:ea typeface="等线" panose="02010600030101010101" pitchFamily="2" charset="-122"/>
              </a:rPr>
              <a:t>AgeGrp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BCBCF43-43FD-8FBE-0BE1-7FCB4DF0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175" y="1593780"/>
            <a:ext cx="3545949" cy="236491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6CD16F6-8733-D720-B300-9C238BC41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0174" y="4024007"/>
            <a:ext cx="3545949" cy="23649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201BEF6-0735-8BB2-6AC9-3F882C235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4609" y="1589567"/>
            <a:ext cx="3545948" cy="236912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74B829C-82B8-D4EF-C5E2-7B9CE30FF3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4608" y="4024007"/>
            <a:ext cx="3545949" cy="236491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5312ED-E956-7A57-4A56-74D60335353D}"/>
              </a:ext>
            </a:extLst>
          </p:cNvPr>
          <p:cNvSpPr/>
          <p:nvPr/>
        </p:nvSpPr>
        <p:spPr>
          <a:xfrm>
            <a:off x="4866132" y="1597858"/>
            <a:ext cx="7202937" cy="4791064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91F783E-7DE0-2FBB-4430-5CAF52CA73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74647" y="1589568"/>
            <a:ext cx="3245918" cy="243443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40E8AC8-E40D-1628-1142-A1632B0247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74647" y="4154970"/>
            <a:ext cx="3248903" cy="243667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20E74BB-C3C6-8688-8144-E868956B83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89808" y="2802332"/>
            <a:ext cx="3607033" cy="27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3BD24-F1C6-423F-DD07-7FFB337FE763}"/>
              </a:ext>
            </a:extLst>
          </p:cNvPr>
          <p:cNvSpPr txBox="1">
            <a:spLocks/>
          </p:cNvSpPr>
          <p:nvPr/>
        </p:nvSpPr>
        <p:spPr>
          <a:xfrm>
            <a:off x="950967" y="1589567"/>
            <a:ext cx="10290000" cy="504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 hypothesis: equal means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vs. Status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Pooled T-test: P = 0.8416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difference in sales between two Status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vs.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GoodCredit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Pooled T-test: P = 0.6067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difference in sales between two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GoodCredit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vs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AgeGrp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One-way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 = 0.7092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difference in sales among age groups</a:t>
            </a: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Alternative: Mann Whitney U or Kruskal-Wallis test, H0: equal medians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>
                <a:latin typeface="Calibri" panose="020F0502020204030204" pitchFamily="34" charset="0"/>
                <a:ea typeface="等线" panose="02010600030101010101" pitchFamily="2" charset="-122"/>
              </a:rPr>
              <a:t>Sales VS. Status / GoodCredit / AgeGrp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21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AF2B31F-A930-B4B7-CF35-BFEB72B88E62}"/>
              </a:ext>
            </a:extLst>
          </p:cNvPr>
          <p:cNvSpPr txBox="1">
            <a:spLocks/>
          </p:cNvSpPr>
          <p:nvPr/>
        </p:nvSpPr>
        <p:spPr>
          <a:xfrm>
            <a:off x="950967" y="1589567"/>
            <a:ext cx="682737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sales by month, learn what caused the activation peaks in Decembers and use in future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models to study the effects of features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GoodCredit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RatePlan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DealerType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on Tenure and deactivation rate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different marketing strategies for different Tenure segment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AACC4751-5E30-5251-168B-D1987B21C17E}"/>
              </a:ext>
            </a:extLst>
          </p:cNvPr>
          <p:cNvSpPr txBox="1">
            <a:spLocks/>
          </p:cNvSpPr>
          <p:nvPr/>
        </p:nvSpPr>
        <p:spPr>
          <a:xfrm>
            <a:off x="950913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RECOMMENDATION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24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5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34891E-BACC-81EF-D2AB-6137A4133DD0}"/>
              </a:ext>
            </a:extLst>
          </p:cNvPr>
          <p:cNvSpPr txBox="1">
            <a:spLocks/>
          </p:cNvSpPr>
          <p:nvPr/>
        </p:nvSpPr>
        <p:spPr>
          <a:xfrm>
            <a:off x="2826327" y="1589567"/>
            <a:ext cx="8414640" cy="449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40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endParaRPr lang="en-US" sz="2400" dirty="0">
              <a:solidFill>
                <a:srgbClr val="2C435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Analysis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Testing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787F1FB-27F6-BAB9-A83B-198BD6884E41}"/>
              </a:ext>
            </a:extLst>
          </p:cNvPr>
          <p:cNvSpPr txBox="1">
            <a:spLocks/>
          </p:cNvSpPr>
          <p:nvPr/>
        </p:nvSpPr>
        <p:spPr>
          <a:xfrm>
            <a:off x="950913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altLang="zh-CN" sz="3200">
                <a:latin typeface="Calibri" panose="020F0502020204030204" pitchFamily="34" charset="0"/>
                <a:ea typeface="等线" panose="02010600030101010101" pitchFamily="2" charset="-122"/>
              </a:rPr>
              <a:t>AGENDA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46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AF2B31F-A930-B4B7-CF35-BFEB72B88E62}"/>
              </a:ext>
            </a:extLst>
          </p:cNvPr>
          <p:cNvSpPr txBox="1">
            <a:spLocks/>
          </p:cNvSpPr>
          <p:nvPr/>
        </p:nvSpPr>
        <p:spPr>
          <a:xfrm>
            <a:off x="950967" y="1589567"/>
            <a:ext cx="682737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the customer distribution and business behaviors of the wireless company’s CRM data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the statistical relationships between the sales and customer account features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the impact of each feature to build a foundation for deactivation trend forecasting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AACC4751-5E30-5251-168B-D1987B21C17E}"/>
              </a:ext>
            </a:extLst>
          </p:cNvPr>
          <p:cNvSpPr txBox="1">
            <a:spLocks/>
          </p:cNvSpPr>
          <p:nvPr/>
        </p:nvSpPr>
        <p:spPr>
          <a:xfrm>
            <a:off x="950913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OBJECTIVE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59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3BD24-F1C6-423F-DD07-7FFB337FE763}"/>
              </a:ext>
            </a:extLst>
          </p:cNvPr>
          <p:cNvSpPr txBox="1">
            <a:spLocks/>
          </p:cNvSpPr>
          <p:nvPr/>
        </p:nvSpPr>
        <p:spPr>
          <a:xfrm>
            <a:off x="950967" y="1589567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Tenure segment is associated with Status,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GoodCredit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RatePlan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Dealer Type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Deactivation rate is not associated with age groups and provinces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Deactivation rate is different among groups of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GoodCredit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RatePlan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DealerType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evidence for significant sales difference among Status,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GoodCredit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Age groups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association with Status for tenure segment at 5, 20, 60, and 400 days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913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KEY FINDINGS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29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8933F7-6E47-201B-DE48-CE42B5D4645F}"/>
              </a:ext>
            </a:extLst>
          </p:cNvPr>
          <p:cNvSpPr txBox="1">
            <a:spLocks/>
          </p:cNvSpPr>
          <p:nvPr/>
        </p:nvSpPr>
        <p:spPr>
          <a:xfrm>
            <a:off x="950966" y="1589567"/>
            <a:ext cx="8115843" cy="282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102,255 unique accounts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ranges from account date 1999-01-20 to 2001-01-20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deactivation occurrence on 1999-01-25, last on 2001-01-20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deactivation rate 19.20%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14E0E766-B7CC-AA7A-F865-B0248539B945}"/>
              </a:ext>
            </a:extLst>
          </p:cNvPr>
          <p:cNvSpPr txBox="1">
            <a:spLocks/>
          </p:cNvSpPr>
          <p:nvPr/>
        </p:nvSpPr>
        <p:spPr>
          <a:xfrm>
            <a:off x="950913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Account Summary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21024ED-6F5E-7A75-1479-8DCEE2473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642982"/>
              </p:ext>
            </p:extLst>
          </p:nvPr>
        </p:nvGraphicFramePr>
        <p:xfrm>
          <a:off x="1364003" y="4649875"/>
          <a:ext cx="9463752" cy="1559464"/>
        </p:xfrm>
        <a:graphic>
          <a:graphicData uri="http://schemas.openxmlformats.org/drawingml/2006/table">
            <a:tbl>
              <a:tblPr/>
              <a:tblGrid>
                <a:gridCol w="1317489">
                  <a:extLst>
                    <a:ext uri="{9D8B030D-6E8A-4147-A177-3AD203B41FA5}">
                      <a16:colId xmlns:a16="http://schemas.microsoft.com/office/drawing/2014/main" val="2636665235"/>
                    </a:ext>
                  </a:extLst>
                </a:gridCol>
                <a:gridCol w="1048449">
                  <a:extLst>
                    <a:ext uri="{9D8B030D-6E8A-4147-A177-3AD203B41FA5}">
                      <a16:colId xmlns:a16="http://schemas.microsoft.com/office/drawing/2014/main" val="4009071822"/>
                    </a:ext>
                  </a:extLst>
                </a:gridCol>
                <a:gridCol w="1182969">
                  <a:extLst>
                    <a:ext uri="{9D8B030D-6E8A-4147-A177-3AD203B41FA5}">
                      <a16:colId xmlns:a16="http://schemas.microsoft.com/office/drawing/2014/main" val="1040795978"/>
                    </a:ext>
                  </a:extLst>
                </a:gridCol>
                <a:gridCol w="1182969">
                  <a:extLst>
                    <a:ext uri="{9D8B030D-6E8A-4147-A177-3AD203B41FA5}">
                      <a16:colId xmlns:a16="http://schemas.microsoft.com/office/drawing/2014/main" val="1726902265"/>
                    </a:ext>
                  </a:extLst>
                </a:gridCol>
                <a:gridCol w="1182969">
                  <a:extLst>
                    <a:ext uri="{9D8B030D-6E8A-4147-A177-3AD203B41FA5}">
                      <a16:colId xmlns:a16="http://schemas.microsoft.com/office/drawing/2014/main" val="2680623296"/>
                    </a:ext>
                  </a:extLst>
                </a:gridCol>
                <a:gridCol w="1182969">
                  <a:extLst>
                    <a:ext uri="{9D8B030D-6E8A-4147-A177-3AD203B41FA5}">
                      <a16:colId xmlns:a16="http://schemas.microsoft.com/office/drawing/2014/main" val="3439041483"/>
                    </a:ext>
                  </a:extLst>
                </a:gridCol>
                <a:gridCol w="1182969">
                  <a:extLst>
                    <a:ext uri="{9D8B030D-6E8A-4147-A177-3AD203B41FA5}">
                      <a16:colId xmlns:a16="http://schemas.microsoft.com/office/drawing/2014/main" val="3013945830"/>
                    </a:ext>
                  </a:extLst>
                </a:gridCol>
                <a:gridCol w="1182969">
                  <a:extLst>
                    <a:ext uri="{9D8B030D-6E8A-4147-A177-3AD203B41FA5}">
                      <a16:colId xmlns:a16="http://schemas.microsoft.com/office/drawing/2014/main" val="1439952351"/>
                    </a:ext>
                  </a:extLst>
                </a:gridCol>
              </a:tblGrid>
              <a:tr h="2283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Variable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N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N Miss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Mean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Std Dev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Minimum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Median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Maximum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348093"/>
                  </a:ext>
                </a:extLst>
              </a:tr>
              <a:tr h="1296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dirty="0" err="1">
                          <a:effectLst/>
                          <a:latin typeface="Arial" panose="020B0604020202020204" pitchFamily="34" charset="0"/>
                        </a:rPr>
                        <a:t>Actdt</a:t>
                      </a:r>
                      <a:endParaRPr lang="en-US" sz="1600" b="0" i="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en-US" sz="1600" b="0" i="0" dirty="0" err="1">
                          <a:effectLst/>
                          <a:latin typeface="Arial" panose="020B0604020202020204" pitchFamily="34" charset="0"/>
                        </a:rPr>
                        <a:t>Deactdt</a:t>
                      </a:r>
                      <a:endParaRPr lang="en-US" sz="1600" b="0" i="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  <a:p>
                      <a:pPr algn="l" fontAlgn="t"/>
                      <a:r>
                        <a:rPr lang="en-US" sz="1600" b="0" i="0" dirty="0">
                          <a:effectLst/>
                          <a:latin typeface="Arial" panose="020B0604020202020204" pitchFamily="34" charset="0"/>
                        </a:rPr>
                        <a:t>Sales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102255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19635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94547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93650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82620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7708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8605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14675.35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14801.92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47.59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181.25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200.1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163.9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233.97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14264.00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14269.00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14660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14853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48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91.00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14995.00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14995.00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99</a:t>
                      </a:r>
                    </a:p>
                    <a:p>
                      <a:pPr algn="r" fontAlgn="t"/>
                      <a:r>
                        <a:rPr lang="en-US" sz="1600" dirty="0">
                          <a:effectLst/>
                        </a:rPr>
                        <a:t>1200.00</a:t>
                      </a:r>
                    </a:p>
                  </a:txBody>
                  <a:tcPr marL="18774" marR="18774" marT="9387" marB="93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20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96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3BD24-F1C6-423F-DD07-7FFB337FE763}"/>
              </a:ext>
            </a:extLst>
          </p:cNvPr>
          <p:cNvSpPr txBox="1">
            <a:spLocks/>
          </p:cNvSpPr>
          <p:nvPr/>
        </p:nvSpPr>
        <p:spPr>
          <a:xfrm>
            <a:off x="950967" y="1589567"/>
            <a:ext cx="4725438" cy="467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Account Deactivation by Period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7562F-7DF1-D1DA-5C3E-938D1C9A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08" y="1589567"/>
            <a:ext cx="5504155" cy="4533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325894-36D4-879A-83EF-DCCD43CB2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63" y="1589567"/>
            <a:ext cx="5529481" cy="45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9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Status by Age and Province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B0AD-96B9-CA9B-7C16-29B2C289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94" y="1865709"/>
            <a:ext cx="4529495" cy="3678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C6707-DE57-6ED2-F430-BAF4B098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23" y="1865709"/>
            <a:ext cx="4535883" cy="37086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49E40F-6D07-DDEF-044A-650F42DAB2A6}"/>
              </a:ext>
            </a:extLst>
          </p:cNvPr>
          <p:cNvSpPr txBox="1">
            <a:spLocks/>
          </p:cNvSpPr>
          <p:nvPr/>
        </p:nvSpPr>
        <p:spPr>
          <a:xfrm>
            <a:off x="1693351" y="5633114"/>
            <a:ext cx="4529495" cy="844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test: 0.9057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970AF8-C559-7EF3-8957-14E3312A8462}"/>
              </a:ext>
            </a:extLst>
          </p:cNvPr>
          <p:cNvSpPr txBox="1">
            <a:spLocks/>
          </p:cNvSpPr>
          <p:nvPr/>
        </p:nvSpPr>
        <p:spPr>
          <a:xfrm>
            <a:off x="6754649" y="5633114"/>
            <a:ext cx="4529495" cy="844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test: 0.9754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78DD1B-5B49-9067-7559-5AE4A2C42BE6}"/>
              </a:ext>
            </a:extLst>
          </p:cNvPr>
          <p:cNvSpPr txBox="1">
            <a:spLocks/>
          </p:cNvSpPr>
          <p:nvPr/>
        </p:nvSpPr>
        <p:spPr>
          <a:xfrm>
            <a:off x="1163350" y="1301511"/>
            <a:ext cx="5867244" cy="51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 hypothesis: equal proportions (independent)</a:t>
            </a:r>
          </a:p>
        </p:txBody>
      </p:sp>
    </p:spTree>
    <p:extLst>
      <p:ext uri="{BB962C8B-B14F-4D97-AF65-F5344CB8AC3E}">
        <p14:creationId xmlns:p14="http://schemas.microsoft.com/office/powerpoint/2010/main" val="47403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3BD24-F1C6-423F-DD07-7FFB337FE763}"/>
              </a:ext>
            </a:extLst>
          </p:cNvPr>
          <p:cNvSpPr txBox="1">
            <a:spLocks/>
          </p:cNvSpPr>
          <p:nvPr/>
        </p:nvSpPr>
        <p:spPr>
          <a:xfrm>
            <a:off x="950968" y="1589567"/>
            <a:ext cx="4196986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 0 days, Max 731 days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265 days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 into 4 groups: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&lt;30 days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31-60 days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61 days – one year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one year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Tenure Days and Segments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DD6F5F-5692-2D53-7CFA-1EDE0C52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72" y="1589567"/>
            <a:ext cx="5576927" cy="45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0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3BD24-F1C6-423F-DD07-7FFB337FE763}"/>
              </a:ext>
            </a:extLst>
          </p:cNvPr>
          <p:cNvSpPr txBox="1">
            <a:spLocks/>
          </p:cNvSpPr>
          <p:nvPr/>
        </p:nvSpPr>
        <p:spPr>
          <a:xfrm>
            <a:off x="1258341" y="4995586"/>
            <a:ext cx="3151399" cy="172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609600" lvl="1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GoodCredit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P&lt;0.0001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association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1A69B-6752-890E-1FC8-1FE58380B3C7}"/>
              </a:ext>
            </a:extLst>
          </p:cNvPr>
          <p:cNvSpPr txBox="1">
            <a:spLocks/>
          </p:cNvSpPr>
          <p:nvPr/>
        </p:nvSpPr>
        <p:spPr>
          <a:xfrm>
            <a:off x="950792" y="593725"/>
            <a:ext cx="1029017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Tenure VS. </a:t>
            </a:r>
            <a:r>
              <a:rPr lang="en-US" altLang="zh-CN" sz="3200" dirty="0" err="1">
                <a:latin typeface="Calibri" panose="020F0502020204030204" pitchFamily="34" charset="0"/>
                <a:ea typeface="等线" panose="02010600030101010101" pitchFamily="2" charset="-122"/>
              </a:rPr>
              <a:t>GoodCredit</a:t>
            </a: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 / </a:t>
            </a:r>
            <a:r>
              <a:rPr lang="en-US" altLang="zh-CN" sz="3200" dirty="0" err="1">
                <a:latin typeface="Calibri" panose="020F0502020204030204" pitchFamily="34" charset="0"/>
                <a:ea typeface="等线" panose="02010600030101010101" pitchFamily="2" charset="-122"/>
              </a:rPr>
              <a:t>RatePlan</a:t>
            </a: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</a:rPr>
              <a:t> / </a:t>
            </a:r>
            <a:r>
              <a:rPr lang="en-US" altLang="zh-CN" sz="3200" dirty="0" err="1">
                <a:latin typeface="Calibri" panose="020F0502020204030204" pitchFamily="34" charset="0"/>
                <a:ea typeface="等线" panose="02010600030101010101" pitchFamily="2" charset="-122"/>
              </a:rPr>
              <a:t>DealerType</a:t>
            </a:r>
            <a:endParaRPr lang="zh-CN" altLang="en-US" sz="3200" dirty="0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08DA5-7247-1789-497F-CD9281DB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47" y="2133086"/>
            <a:ext cx="3151399" cy="2652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5876A-1BB2-CBA7-B176-DED5BA5C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75" y="2133087"/>
            <a:ext cx="2761088" cy="2652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93262-2C76-4579-5D97-483F2913A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674" y="2114036"/>
            <a:ext cx="3191620" cy="26717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9810A54-ADE5-7273-2582-DB637B5AC699}"/>
                  </a:ext>
                </a:extLst>
              </p14:cNvPr>
              <p14:cNvContentPartPr/>
              <p14:nvPr/>
            </p14:nvContentPartPr>
            <p14:xfrm>
              <a:off x="4607509" y="65293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9810A54-ADE5-7273-2582-DB637B5AC6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1389" y="64681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3F3A69-0909-0158-7B2F-0BFEC7510699}"/>
              </a:ext>
            </a:extLst>
          </p:cNvPr>
          <p:cNvSpPr txBox="1">
            <a:spLocks/>
          </p:cNvSpPr>
          <p:nvPr/>
        </p:nvSpPr>
        <p:spPr>
          <a:xfrm>
            <a:off x="4630863" y="4995585"/>
            <a:ext cx="3151399" cy="172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609600" lvl="1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RatePlan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P&lt;0.0001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association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1AFE880-EE4B-1D31-4601-A69566374E9B}"/>
              </a:ext>
            </a:extLst>
          </p:cNvPr>
          <p:cNvSpPr txBox="1">
            <a:spLocks/>
          </p:cNvSpPr>
          <p:nvPr/>
        </p:nvSpPr>
        <p:spPr>
          <a:xfrm>
            <a:off x="8207674" y="4995584"/>
            <a:ext cx="3151399" cy="172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609600" lvl="1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DealerType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 P&lt;0.0001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association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1D278C-7991-E2BD-591C-5E1C3C5FCBCD}"/>
              </a:ext>
            </a:extLst>
          </p:cNvPr>
          <p:cNvGrpSpPr/>
          <p:nvPr/>
        </p:nvGrpSpPr>
        <p:grpSpPr>
          <a:xfrm>
            <a:off x="2843065" y="2882808"/>
            <a:ext cx="7731912" cy="1659344"/>
            <a:chOff x="2843065" y="2407795"/>
            <a:chExt cx="7731912" cy="165934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145C25-EE94-E57D-A1B5-6C3F86C59B0B}"/>
                </a:ext>
              </a:extLst>
            </p:cNvPr>
            <p:cNvSpPr/>
            <p:nvPr/>
          </p:nvSpPr>
          <p:spPr>
            <a:xfrm>
              <a:off x="2843065" y="3311345"/>
              <a:ext cx="900000" cy="18000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2600">
              <a:solidFill>
                <a:srgbClr val="E712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E71224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1D2C04-4E6E-B30A-802F-A126F6F205CE}"/>
                </a:ext>
              </a:extLst>
            </p:cNvPr>
            <p:cNvSpPr/>
            <p:nvPr/>
          </p:nvSpPr>
          <p:spPr>
            <a:xfrm>
              <a:off x="5816975" y="3311345"/>
              <a:ext cx="557808" cy="15383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2600">
              <a:solidFill>
                <a:srgbClr val="E712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B5ED10-A69D-9ADC-6316-5EE5198D23F6}"/>
                </a:ext>
              </a:extLst>
            </p:cNvPr>
            <p:cNvSpPr/>
            <p:nvPr/>
          </p:nvSpPr>
          <p:spPr>
            <a:xfrm>
              <a:off x="10026063" y="3465175"/>
              <a:ext cx="548914" cy="160127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2600">
              <a:solidFill>
                <a:srgbClr val="E712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01E9C1-3D0E-775F-7E1D-E772E203AD3A}"/>
                </a:ext>
              </a:extLst>
            </p:cNvPr>
            <p:cNvSpPr/>
            <p:nvPr/>
          </p:nvSpPr>
          <p:spPr>
            <a:xfrm>
              <a:off x="5814996" y="3765936"/>
              <a:ext cx="557808" cy="15383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2600">
              <a:solidFill>
                <a:srgbClr val="E712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5D96CF-DD6C-8CFB-3F6D-910ABE3D4290}"/>
                </a:ext>
              </a:extLst>
            </p:cNvPr>
            <p:cNvSpPr/>
            <p:nvPr/>
          </p:nvSpPr>
          <p:spPr>
            <a:xfrm>
              <a:off x="5814996" y="2407795"/>
              <a:ext cx="993236" cy="15383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2600">
              <a:solidFill>
                <a:srgbClr val="E712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889ACE-FEF4-47B8-C656-8A3AFF750429}"/>
                </a:ext>
              </a:extLst>
            </p:cNvPr>
            <p:cNvSpPr/>
            <p:nvPr/>
          </p:nvSpPr>
          <p:spPr>
            <a:xfrm>
              <a:off x="5814996" y="2850462"/>
              <a:ext cx="993236" cy="15383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2600">
              <a:solidFill>
                <a:srgbClr val="E712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F48846-2209-D3EE-F7A0-1AB5DC930364}"/>
                </a:ext>
              </a:extLst>
            </p:cNvPr>
            <p:cNvSpPr/>
            <p:nvPr/>
          </p:nvSpPr>
          <p:spPr>
            <a:xfrm>
              <a:off x="9628240" y="3907012"/>
              <a:ext cx="548914" cy="160127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2600">
              <a:solidFill>
                <a:srgbClr val="E7122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71224"/>
                </a:solidFill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FA84C30-42A5-1DFB-EC8A-0BF080D51DA3}"/>
              </a:ext>
            </a:extLst>
          </p:cNvPr>
          <p:cNvSpPr txBox="1">
            <a:spLocks/>
          </p:cNvSpPr>
          <p:nvPr/>
        </p:nvSpPr>
        <p:spPr>
          <a:xfrm>
            <a:off x="1228262" y="1403300"/>
            <a:ext cx="5867244" cy="51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 hypothesis: equal proportions (independent)</a:t>
            </a:r>
          </a:p>
        </p:txBody>
      </p:sp>
    </p:spTree>
    <p:extLst>
      <p:ext uri="{BB962C8B-B14F-4D97-AF65-F5344CB8AC3E}">
        <p14:creationId xmlns:p14="http://schemas.microsoft.com/office/powerpoint/2010/main" val="32028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ssibility">
  <a:themeElements>
    <a:clrScheme name="Simple Light">
      <a:dk1>
        <a:srgbClr val="2C4358"/>
      </a:dk1>
      <a:lt1>
        <a:srgbClr val="FFFDFA"/>
      </a:lt1>
      <a:dk2>
        <a:srgbClr val="ECE8D4"/>
      </a:dk2>
      <a:lt2>
        <a:srgbClr val="C7D6D1"/>
      </a:lt2>
      <a:accent1>
        <a:srgbClr val="A89C6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4358"/>
      </a:hlink>
      <a:folHlink>
        <a:srgbClr val="0097A7"/>
      </a:folHlink>
    </a:clrScheme>
    <a:fontScheme name="fon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" id="{808B4B51-1C66-44FA-B49C-30B460516CC6}" vid="{3A2B6479-8F9E-42D2-AB53-5BD686C84C35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</Template>
  <TotalTime>1290</TotalTime>
  <Words>548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Proxima Nova</vt:lpstr>
      <vt:lpstr>Proxima Nova Semibold</vt:lpstr>
      <vt:lpstr>Rajdhani</vt:lpstr>
      <vt:lpstr>Rajdhani Medium</vt:lpstr>
      <vt:lpstr>Albert Sans</vt:lpstr>
      <vt:lpstr>Albert Sans Medium</vt:lpstr>
      <vt:lpstr>Arial</vt:lpstr>
      <vt:lpstr>Calibri</vt:lpstr>
      <vt:lpstr>Calibri Light</vt:lpstr>
      <vt:lpstr>Open Sans</vt:lpstr>
      <vt:lpstr>Accessibility</vt:lpstr>
      <vt:lpstr>Slidesgo Final Pages</vt:lpstr>
      <vt:lpstr>Customer Distribution and Deactivation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 Albert</dc:creator>
  <cp:lastModifiedBy>Zeng Albert</cp:lastModifiedBy>
  <cp:revision>17</cp:revision>
  <dcterms:created xsi:type="dcterms:W3CDTF">2023-08-28T05:06:28Z</dcterms:created>
  <dcterms:modified xsi:type="dcterms:W3CDTF">2023-08-29T02:36:48Z</dcterms:modified>
</cp:coreProperties>
</file>