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E46"/>
    <a:srgbClr val="D0783D"/>
    <a:srgbClr val="B50A03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9"/>
    <p:restoredTop sz="94737"/>
  </p:normalViewPr>
  <p:slideViewPr>
    <p:cSldViewPr snapToGrid="0" snapToObjects="1">
      <p:cViewPr>
        <p:scale>
          <a:sx n="197" d="100"/>
          <a:sy n="197" d="100"/>
        </p:scale>
        <p:origin x="104" y="-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0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39C-7069-744F-95C5-31578CF4F046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7D5B-D165-B34C-95EA-9C4355D9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873-B4B5-153B-989A-25296844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A26F-4073-7306-747E-08899B21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2E19-34E4-C0EB-2C18-E8C1240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6630-8B2C-3E29-C3FB-273A1D9E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4823-A1BE-C2BA-6DB2-4DFD3E5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418-000B-5982-D8A1-0680C6B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F31B-3F02-C7BD-2EE8-E04D1E90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C450-EC33-A15C-B46D-DCFC331A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15F5-9EFB-EA56-BBD1-9AFCEE9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11BC-680A-E2AA-8C55-43DA622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A531-5A4E-311B-08F4-D6C195A0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FE41-7DEF-760C-712C-44B2BC13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92C9-C857-D9CF-8670-CDA1AB0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CC9B-2205-CB81-F2DF-09615A0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27E7-6E52-23AC-C0EE-384F5DC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9C6-574D-7EFB-9C78-011C1B59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489B-D75C-0506-1233-812A9780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8B69-B2C7-F8A3-5DEE-D8E2EF9A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61EE-956A-1422-BC87-37391DD3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F51D-7CA8-AC51-3568-D75A7B7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1DD-D796-B492-4293-0D8204C5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A959-6C09-A873-A91A-CCFF8E73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33B9-D18C-29A1-76B7-6C115B5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79D-294B-A22D-A7F6-D6104DE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D01B-A2F3-CE4D-B0E6-2E6E13FA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DAA-5EE6-BAB1-F58A-8BBA0EC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6854-8994-FE6F-AC8B-9A500CB4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1C8E-58BC-2896-2BCB-2AAA89C5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E083-7905-5F8E-20D1-EC22370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8DAC-C0F7-FB59-7326-C4F43FD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E8E53-6427-4718-998C-255C830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1E22-5582-3F47-FD37-8821DEB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7E5D-3FAF-7D7B-ECB8-6C815C7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087F-868E-865B-0709-A2495E33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CA1C-89BC-EEB0-B082-E3289932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6141-A35C-D71E-A293-7474EA99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9451A-C71A-A5E4-03C2-A03752D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5E90-C2F4-EA1F-70B5-6157AC9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BF85-BF84-5F9F-4276-1675B75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C45D-4AB8-0717-BEA9-0242B72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7C08-2502-B1DB-3F59-A2CA9E2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8E7E3-C7DC-A3C4-0252-51946A7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FEB9-1148-ECEA-FA4D-E1FE255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92F2B-DCA0-1FF3-F9CB-E7E666C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D9B29-6427-DD89-8684-8D1288A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456C-46CA-F41F-0BCC-CCBF771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44A-6A94-035A-04D6-1575F4D3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704F-4D17-1FB7-491E-2379E326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6BB5-0FC8-0801-8BD4-F199E95A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A0D0-5EF1-B900-D57F-64A17A51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E354-9146-CADB-A9C7-204718B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8FE7-31D0-4A86-F690-442EBA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271-A515-A92D-EF06-7D8A846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2DD26-80C9-60F0-214C-C971A0AD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15A-79F1-94D6-DFC7-3EA663FD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3C0F-014C-0BA9-DFD6-9C0889A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F7DA-1FD9-AA9B-FD65-86452CF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1B83-8B09-62E5-8307-5FD61F8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5304-38A6-2E18-7E12-E717545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1BF4-C4C0-5D40-2E2A-897B1974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FEFA-42B1-6E85-69D6-15332F94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520D-B323-23D3-168E-CD088DCD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0A33-2F70-79B5-3132-CA5C4206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68B98B-E2C4-CDAD-76BE-AEAD47E4251F}"/>
              </a:ext>
            </a:extLst>
          </p:cNvPr>
          <p:cNvSpPr/>
          <p:nvPr/>
        </p:nvSpPr>
        <p:spPr>
          <a:xfrm>
            <a:off x="1020017" y="1402237"/>
            <a:ext cx="9898144" cy="394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8AE46C-27BA-9EDA-B1CA-A0EAFD52C18F}"/>
              </a:ext>
            </a:extLst>
          </p:cNvPr>
          <p:cNvSpPr/>
          <p:nvPr/>
        </p:nvSpPr>
        <p:spPr>
          <a:xfrm>
            <a:off x="2968759" y="2746869"/>
            <a:ext cx="2595150" cy="1219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BC690E-92FD-88F7-07A6-05F25FF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89" y="2830181"/>
            <a:ext cx="1064323" cy="10643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1C9AAA8-C884-390C-D89E-10E66158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11" y="1429895"/>
            <a:ext cx="1064324" cy="106432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6CFD954-9B28-BE6A-051C-888E48FB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79" y="2830181"/>
            <a:ext cx="1064323" cy="106432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6DBB43B-A0BF-C086-CE01-BA49AE3E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11" y="4230466"/>
            <a:ext cx="1064324" cy="10643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00814D9-99B0-FD1A-FFA7-B7540F3A8EC2}"/>
              </a:ext>
            </a:extLst>
          </p:cNvPr>
          <p:cNvSpPr/>
          <p:nvPr/>
        </p:nvSpPr>
        <p:spPr>
          <a:xfrm>
            <a:off x="7767421" y="3940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A0179-06DE-D166-006B-72A51437B2B3}"/>
              </a:ext>
            </a:extLst>
          </p:cNvPr>
          <p:cNvSpPr/>
          <p:nvPr/>
        </p:nvSpPr>
        <p:spPr>
          <a:xfrm>
            <a:off x="7767421" y="404177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1ACCC-25DE-26D3-709E-6A504F80694F}"/>
              </a:ext>
            </a:extLst>
          </p:cNvPr>
          <p:cNvSpPr/>
          <p:nvPr/>
        </p:nvSpPr>
        <p:spPr>
          <a:xfrm>
            <a:off x="7767419" y="4138291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C1D7D-92FE-56CB-92B1-61927E97D26A}"/>
              </a:ext>
            </a:extLst>
          </p:cNvPr>
          <p:cNvSpPr txBox="1"/>
          <p:nvPr/>
        </p:nvSpPr>
        <p:spPr>
          <a:xfrm>
            <a:off x="8396882" y="1777391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A23A4-BD51-0AE6-0C0F-563A9E248F8E}"/>
              </a:ext>
            </a:extLst>
          </p:cNvPr>
          <p:cNvSpPr txBox="1"/>
          <p:nvPr/>
        </p:nvSpPr>
        <p:spPr>
          <a:xfrm>
            <a:off x="8398549" y="317767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E6768-CFA9-3A7E-83D7-44800B69957A}"/>
              </a:ext>
            </a:extLst>
          </p:cNvPr>
          <p:cNvSpPr txBox="1"/>
          <p:nvPr/>
        </p:nvSpPr>
        <p:spPr>
          <a:xfrm>
            <a:off x="8396882" y="4577962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D7CD8-E0F8-F6B1-0E0A-6BF103C71905}"/>
              </a:ext>
            </a:extLst>
          </p:cNvPr>
          <p:cNvSpPr txBox="1"/>
          <p:nvPr/>
        </p:nvSpPr>
        <p:spPr>
          <a:xfrm>
            <a:off x="2563578" y="4087499"/>
            <a:ext cx="34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Processes/Frameworks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9CB1A-17E1-4E9F-BBA8-3EE7C43BD031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563909" y="1962057"/>
            <a:ext cx="1690702" cy="1394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B1B16-F5E7-3AC8-15AE-F0F3F1600586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5563909" y="3356469"/>
            <a:ext cx="1692370" cy="5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2D6A00-354D-854B-55FB-E9FB33D3A6D4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5563909" y="3356469"/>
            <a:ext cx="1690702" cy="1406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5C21514C-2D8A-9549-D6D2-15BF4CE56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154476" y="2859734"/>
            <a:ext cx="993469" cy="9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A34A-F3AD-F601-9E46-407A1668AB6B}"/>
              </a:ext>
            </a:extLst>
          </p:cNvPr>
          <p:cNvSpPr/>
          <p:nvPr/>
        </p:nvSpPr>
        <p:spPr>
          <a:xfrm>
            <a:off x="508610" y="1151009"/>
            <a:ext cx="9898144" cy="4054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0227F8-4245-14C9-7679-E1A2E7387268}"/>
              </a:ext>
            </a:extLst>
          </p:cNvPr>
          <p:cNvSpPr/>
          <p:nvPr/>
        </p:nvSpPr>
        <p:spPr>
          <a:xfrm>
            <a:off x="4561490" y="1254024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BD01816-87D1-C038-6BC3-930EA04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11" y="1247429"/>
            <a:ext cx="1064324" cy="106432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C0AAB96-25FF-87DB-54BB-A5F28D9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79" y="2647715"/>
            <a:ext cx="1064323" cy="106432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AB2963-77DD-4E27-8E8D-94D1A36D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11" y="4048000"/>
            <a:ext cx="1064324" cy="1064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31D6F2-0611-0D33-0B0E-230E3356A9DD}"/>
              </a:ext>
            </a:extLst>
          </p:cNvPr>
          <p:cNvSpPr/>
          <p:nvPr/>
        </p:nvSpPr>
        <p:spPr>
          <a:xfrm>
            <a:off x="3500221" y="37584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E245C-CEF4-865B-5AB6-D6C587562C7C}"/>
              </a:ext>
            </a:extLst>
          </p:cNvPr>
          <p:cNvSpPr/>
          <p:nvPr/>
        </p:nvSpPr>
        <p:spPr>
          <a:xfrm>
            <a:off x="3500221" y="385931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63D81-E2D0-4E29-3D19-732E209EE86A}"/>
              </a:ext>
            </a:extLst>
          </p:cNvPr>
          <p:cNvSpPr/>
          <p:nvPr/>
        </p:nvSpPr>
        <p:spPr>
          <a:xfrm>
            <a:off x="3500219" y="3955825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77BB3-5792-7979-E108-C2368E42301D}"/>
              </a:ext>
            </a:extLst>
          </p:cNvPr>
          <p:cNvSpPr txBox="1"/>
          <p:nvPr/>
        </p:nvSpPr>
        <p:spPr>
          <a:xfrm>
            <a:off x="1883742" y="1594925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4DC71-DB46-7AA9-CE4D-D6EFC4E315C3}"/>
              </a:ext>
            </a:extLst>
          </p:cNvPr>
          <p:cNvSpPr txBox="1"/>
          <p:nvPr/>
        </p:nvSpPr>
        <p:spPr>
          <a:xfrm>
            <a:off x="1885409" y="2995210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5A4EB-725E-31C8-5180-9C3AC91B457A}"/>
              </a:ext>
            </a:extLst>
          </p:cNvPr>
          <p:cNvSpPr txBox="1"/>
          <p:nvPr/>
        </p:nvSpPr>
        <p:spPr>
          <a:xfrm>
            <a:off x="1883742" y="439549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9585FADC-C425-86BD-BE59-53CB60A91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19" y="1321605"/>
            <a:ext cx="915969" cy="915969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227C2-E89B-100E-F8CC-47FE9F05A409}"/>
              </a:ext>
            </a:extLst>
          </p:cNvPr>
          <p:cNvSpPr/>
          <p:nvPr/>
        </p:nvSpPr>
        <p:spPr>
          <a:xfrm>
            <a:off x="4561490" y="2646235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3A4C261B-6E9C-2F06-9005-F344C6344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776" y="2732769"/>
            <a:ext cx="891253" cy="891253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FC8EB61-C72F-5A0B-1D7A-3DAE4A4ED81E}"/>
              </a:ext>
            </a:extLst>
          </p:cNvPr>
          <p:cNvSpPr/>
          <p:nvPr/>
        </p:nvSpPr>
        <p:spPr>
          <a:xfrm>
            <a:off x="4561490" y="4048001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004DD0A0-2986-1115-3EFE-2CDB108E6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226" y="1321605"/>
            <a:ext cx="915969" cy="915969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E18E4501-274C-C040-C055-147ABC9B3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198" y="2734249"/>
            <a:ext cx="891253" cy="891253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406063A0-DBB9-0105-B9F7-C8DC21465D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3730" y="4150414"/>
            <a:ext cx="891253" cy="891253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F264B0E0-179C-E73B-5695-B2816D23F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766" y="4136576"/>
            <a:ext cx="891253" cy="8912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EF475D1-AF60-5D9D-2E0A-597C717CBAC3}"/>
              </a:ext>
            </a:extLst>
          </p:cNvPr>
          <p:cNvSpPr txBox="1"/>
          <p:nvPr/>
        </p:nvSpPr>
        <p:spPr>
          <a:xfrm>
            <a:off x="6783737" y="1597884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04126-56B3-CCF2-92FE-EEE368522DF2}"/>
              </a:ext>
            </a:extLst>
          </p:cNvPr>
          <p:cNvSpPr txBox="1"/>
          <p:nvPr/>
        </p:nvSpPr>
        <p:spPr>
          <a:xfrm>
            <a:off x="6783737" y="2996690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2A31D-0E17-A32F-F83A-AE6B2A47CC34}"/>
              </a:ext>
            </a:extLst>
          </p:cNvPr>
          <p:cNvSpPr txBox="1"/>
          <p:nvPr/>
        </p:nvSpPr>
        <p:spPr>
          <a:xfrm>
            <a:off x="6783737" y="4395496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2F2C15-B851-8F85-E929-7AD81E0EA2BE}"/>
              </a:ext>
            </a:extLst>
          </p:cNvPr>
          <p:cNvSpPr/>
          <p:nvPr/>
        </p:nvSpPr>
        <p:spPr>
          <a:xfrm>
            <a:off x="7898606" y="37071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110AEB-001C-7A15-5B29-6FD0268F3D3D}"/>
              </a:ext>
            </a:extLst>
          </p:cNvPr>
          <p:cNvSpPr/>
          <p:nvPr/>
        </p:nvSpPr>
        <p:spPr>
          <a:xfrm>
            <a:off x="7898606" y="3807987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B91021-66A8-877E-7530-6CFC6D8D620C}"/>
              </a:ext>
            </a:extLst>
          </p:cNvPr>
          <p:cNvSpPr/>
          <p:nvPr/>
        </p:nvSpPr>
        <p:spPr>
          <a:xfrm>
            <a:off x="7898604" y="3904499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C76637E-DCDC-E27F-CCB9-86A39FCBD95B}"/>
              </a:ext>
            </a:extLst>
          </p:cNvPr>
          <p:cNvSpPr/>
          <p:nvPr/>
        </p:nvSpPr>
        <p:spPr>
          <a:xfrm>
            <a:off x="1852544" y="2203938"/>
            <a:ext cx="8620071" cy="23871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554F3C-5BD0-EDB6-E58C-DFD431DB86F6}"/>
              </a:ext>
            </a:extLst>
          </p:cNvPr>
          <p:cNvSpPr/>
          <p:nvPr/>
        </p:nvSpPr>
        <p:spPr>
          <a:xfrm>
            <a:off x="3948055" y="2345875"/>
            <a:ext cx="3704218" cy="17820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F57F272-BCC8-3416-EA07-266A0F0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65"/>
          <a:stretch/>
        </p:blipFill>
        <p:spPr>
          <a:xfrm>
            <a:off x="2194276" y="2398421"/>
            <a:ext cx="1050259" cy="1671461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E0B2674C-2D0D-A411-94CA-007A60D4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9" y="2480283"/>
            <a:ext cx="1507741" cy="1507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F8635-D363-9ED7-E4EE-02FF209767F1}"/>
              </a:ext>
            </a:extLst>
          </p:cNvPr>
          <p:cNvSpPr txBox="1"/>
          <p:nvPr/>
        </p:nvSpPr>
        <p:spPr>
          <a:xfrm>
            <a:off x="5642670" y="2345875"/>
            <a:ext cx="147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Partition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B44F0-320A-28DD-52BA-16C56C0CE9AC}"/>
              </a:ext>
            </a:extLst>
          </p:cNvPr>
          <p:cNvSpPr txBox="1"/>
          <p:nvPr/>
        </p:nvSpPr>
        <p:spPr>
          <a:xfrm>
            <a:off x="5642670" y="3049487"/>
            <a:ext cx="200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791C9-A894-4E26-2DE5-ED921C7454B0}"/>
              </a:ext>
            </a:extLst>
          </p:cNvPr>
          <p:cNvSpPr txBox="1"/>
          <p:nvPr/>
        </p:nvSpPr>
        <p:spPr>
          <a:xfrm>
            <a:off x="5642670" y="3742899"/>
            <a:ext cx="16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Influence</a:t>
            </a:r>
          </a:p>
        </p:txBody>
      </p: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276A2CF9-4468-BBDB-2E68-7919FFF3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82" y="2291521"/>
            <a:ext cx="1885263" cy="18852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6DB51A-D4A5-75B7-F9E2-4A50057EBF72}"/>
              </a:ext>
            </a:extLst>
          </p:cNvPr>
          <p:cNvSpPr txBox="1"/>
          <p:nvPr/>
        </p:nvSpPr>
        <p:spPr>
          <a:xfrm>
            <a:off x="4413207" y="4221790"/>
            <a:ext cx="28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 Methods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EA93471-F1C7-8122-A41B-145640A40FF9}"/>
              </a:ext>
            </a:extLst>
          </p:cNvPr>
          <p:cNvSpPr/>
          <p:nvPr/>
        </p:nvSpPr>
        <p:spPr>
          <a:xfrm>
            <a:off x="3421118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202585D-5FE8-C0D5-3DC3-4EFB05B87137}"/>
              </a:ext>
            </a:extLst>
          </p:cNvPr>
          <p:cNvSpPr/>
          <p:nvPr/>
        </p:nvSpPr>
        <p:spPr>
          <a:xfrm>
            <a:off x="7763190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1D2FF-1ECF-BEA6-7069-D996C646C6F2}"/>
              </a:ext>
            </a:extLst>
          </p:cNvPr>
          <p:cNvSpPr txBox="1"/>
          <p:nvPr/>
        </p:nvSpPr>
        <p:spPr>
          <a:xfrm>
            <a:off x="2002149" y="4206923"/>
            <a:ext cx="14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66377-E2F0-2FDA-1A86-98345F9C30C7}"/>
              </a:ext>
            </a:extLst>
          </p:cNvPr>
          <p:cNvSpPr txBox="1"/>
          <p:nvPr/>
        </p:nvSpPr>
        <p:spPr>
          <a:xfrm>
            <a:off x="8454193" y="4221790"/>
            <a:ext cx="1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29283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47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Quach</dc:creator>
  <cp:lastModifiedBy>Ken Quach</cp:lastModifiedBy>
  <cp:revision>22</cp:revision>
  <dcterms:created xsi:type="dcterms:W3CDTF">2022-08-22T10:55:52Z</dcterms:created>
  <dcterms:modified xsi:type="dcterms:W3CDTF">2022-09-24T07:14:53Z</dcterms:modified>
</cp:coreProperties>
</file>