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57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7E55-9EC4-4A00-B324-E3A8D844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1C8FC-8FB0-404B-90C5-00996C4E7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AE95D-E0FB-4020-BAAE-C66A85AA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5679-3B86-4BD6-954B-87CA870B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AB3A-F7E7-4F21-83C3-AE9AA825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8296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486E-B65B-4EB7-9F27-5D877FE9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1ABE1-781A-4046-BFDA-023583B61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A4EF-FC76-461D-88FD-29455526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7250-848E-4ACB-8EFF-D3466AD9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9B1B-EBC8-4623-B7C9-AE678CF1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4742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B01E8-A196-439E-A6A4-E102CF807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632E4-9B66-471C-A465-D20F25E6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95ED2-8E33-407E-B4F1-51E4DF71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68A92-0C9A-4CBD-A9BC-9EA08346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E960-51DA-4EC1-B3D3-478D8E3F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1030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87FD-BFD9-413E-8F8A-AE22A621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4506-66DC-4771-92BF-242967BA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DDF8-F4B1-4C77-B90F-A956029E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8281-38C4-419C-84F5-7E31C990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25570-B51B-4C7A-925F-F291DDEB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3972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523A-0710-46E0-9A3F-AE8154E4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B6B7-3E73-4C16-AED6-6A5E2F31C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8DD8-C120-4FE5-A6B5-9FD3F358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8829E-382A-47F5-912E-FAD18884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614A-B13E-4147-A30E-EB4F2E79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7400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FC66-6CFB-415F-864C-79186502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36ED-F51B-4ED5-90A5-ED2F22704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F2A2A-70F4-4309-AE86-3A0711D04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698E7-586E-448C-805F-E829250D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510F0-91F2-4320-85EA-C3DDE2DE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549F8-6BEB-4821-BC05-75AF4B7A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81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44C4-3B81-4DD1-AF11-A6BB59D7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45B1-8C97-4F1D-BE54-B2A6F8B0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FD125-A20D-43F6-8548-6CF41702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BEA7C-BADA-47FD-92DB-6ECD6C94B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5B25-5E1F-42E5-8B57-6F4D6E731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2B999-E11C-4674-BA7F-7A3CDBCC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5A06C-7790-4794-A481-8AD3090F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8EA01-EE3B-46F7-BD99-ABB29439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2870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EC-5503-4CF8-BA5A-C823BE57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71378-9AC1-436E-8741-B7A184B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0BBB8-A506-4DA9-9340-692F2040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903C6-AD03-43BC-BD11-C1348862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23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F62BB-F20E-413E-B19B-D3B72FA3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9C003-21CF-4150-A4F9-A5F85742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DAA08-0AFD-47EF-8A34-F0958D83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825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F4F3-36FD-429C-858A-E95E93EB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8BB4-38C6-4699-88F4-76F517BD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48D75-C3A0-4713-8FAC-30DE0FD37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B8E60-606E-46E7-BEFB-D91B9104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7EB65-E175-4B9A-8D08-60F0DF17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A9204-00EB-42E5-8084-F4307217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1444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7D2A-A2A9-4100-8D0D-DC27EB1E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C93DE-7B9A-433E-A782-F982AA71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5BCA9-A16F-44C6-A3A7-C36DB8E8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0A89-5EA2-48E9-93EC-8808F601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CCBD4-12EF-4CE4-BF8A-20BC5398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99F81-AB43-4A41-910B-C4D50950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429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6BF88-FFAD-45A5-82A2-4F38FBE7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D4188-5020-4115-AFDA-104A8298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D9D4-53B2-4962-A5E0-D5A736C21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53182-069B-4B11-ACC5-017E32EAF6BA}" type="datetimeFigureOut">
              <a:rPr lang="en-GH" smtClean="0"/>
              <a:t>15/11/2024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D836-701A-4485-8753-61A7BAAA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C898-16CA-4A56-87A3-5A0C90147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DD88-1EAC-4C1D-83AA-B754C27763A2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4834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252FB0-517E-4CB2-AF3B-A27CFC64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81"/>
            <a:ext cx="12191999" cy="68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0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F0C17-C671-41EE-8F66-2387BA299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9"/>
            <a:ext cx="12192000" cy="68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1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0454C-1C5C-47D3-AC32-1922C988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"/>
            <a:ext cx="12191999" cy="68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649D24-D350-4E48-B882-81A0862E6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9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3EDB8-8B37-4478-8A2A-F6D545182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4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7E9EE-8646-45F2-8E62-2FF1A74F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9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975AE-B7F3-4C42-8804-EBD181096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3"/>
            <a:ext cx="12192000" cy="68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7D776-08FC-4EA5-B288-4A289D99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7" y="0"/>
            <a:ext cx="12202657" cy="68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0DA2F-AFBF-49CD-A824-76353D53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B8166-00A6-4B80-9907-B3199A91A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54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2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160C5-173D-49B4-91D5-E4B609955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2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5E053-6C32-4B67-858F-1DC3C6C07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"/>
            <a:ext cx="12191999" cy="68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4CEFA-9A12-4C2B-A008-ACD91C517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0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14B3F-0286-4497-AAE2-C2FECE547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60" y="0"/>
            <a:ext cx="12289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Alberta Awuku</dc:creator>
  <cp:lastModifiedBy>Alberta Awuku</cp:lastModifiedBy>
  <cp:revision>3</cp:revision>
  <dcterms:created xsi:type="dcterms:W3CDTF">2024-11-15T00:08:06Z</dcterms:created>
  <dcterms:modified xsi:type="dcterms:W3CDTF">2024-11-15T00:27:04Z</dcterms:modified>
</cp:coreProperties>
</file>