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tton" charset="1" panose="00000500000000000000"/>
      <p:regular r:id="rId10"/>
    </p:embeddedFont>
    <p:embeddedFont>
      <p:font typeface="Hatton Bold" charset="1" panose="00000800000000000000"/>
      <p:regular r:id="rId11"/>
    </p:embeddedFont>
    <p:embeddedFont>
      <p:font typeface="Hatton Extra-Light" charset="1" panose="00000300000000000000"/>
      <p:regular r:id="rId12"/>
    </p:embeddedFont>
    <p:embeddedFont>
      <p:font typeface="Hatton Light" charset="1" panose="00000400000000000000"/>
      <p:regular r:id="rId13"/>
    </p:embeddedFont>
    <p:embeddedFont>
      <p:font typeface="Hatton Semi-Bold" charset="1" panose="00000700000000000000"/>
      <p:regular r:id="rId14"/>
    </p:embeddedFont>
    <p:embeddedFont>
      <p:font typeface="Hatton Ultra-Bold" charset="1" panose="00000900000000000000"/>
      <p:regular r:id="rId15"/>
    </p:embeddedFont>
    <p:embeddedFont>
      <p:font typeface="Hatton Heavy" charset="1" panose="00000A00000000000000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Open Sans Light" charset="1" panose="020B0306030504020204"/>
      <p:regular r:id="rId21"/>
    </p:embeddedFont>
    <p:embeddedFont>
      <p:font typeface="Open Sans Light Italics" charset="1" panose="020B0306030504020204"/>
      <p:regular r:id="rId22"/>
    </p:embeddedFont>
    <p:embeddedFont>
      <p:font typeface="Open Sans Ultra-Bold" charset="1" panose="00000000000000000000"/>
      <p:regular r:id="rId23"/>
    </p:embeddedFont>
    <p:embeddedFont>
      <p:font typeface="Open Sans Ultra-Bold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2858" y="2654866"/>
            <a:ext cx="3025744" cy="302574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40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425318" y="3942142"/>
            <a:ext cx="1422840" cy="1226229"/>
          </a:xfrm>
          <a:custGeom>
            <a:avLst/>
            <a:gdLst/>
            <a:ahLst/>
            <a:cxnLst/>
            <a:rect r="r" b="b" t="t" l="l"/>
            <a:pathLst>
              <a:path h="1226229" w="1422840">
                <a:moveTo>
                  <a:pt x="0" y="0"/>
                </a:moveTo>
                <a:lnTo>
                  <a:pt x="1422840" y="0"/>
                </a:lnTo>
                <a:lnTo>
                  <a:pt x="1422840" y="1226230"/>
                </a:lnTo>
                <a:lnTo>
                  <a:pt x="0" y="122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756621" y="4304608"/>
            <a:ext cx="3025744" cy="302574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40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52437" y="3780218"/>
            <a:ext cx="1222335" cy="1146772"/>
          </a:xfrm>
          <a:custGeom>
            <a:avLst/>
            <a:gdLst/>
            <a:ahLst/>
            <a:cxnLst/>
            <a:rect r="r" b="b" t="t" l="l"/>
            <a:pathLst>
              <a:path h="1146772" w="1222335">
                <a:moveTo>
                  <a:pt x="0" y="0"/>
                </a:moveTo>
                <a:lnTo>
                  <a:pt x="1222334" y="0"/>
                </a:lnTo>
                <a:lnTo>
                  <a:pt x="1222334" y="1146773"/>
                </a:lnTo>
                <a:lnTo>
                  <a:pt x="0" y="114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0349">
            <a:off x="4496863" y="4356539"/>
            <a:ext cx="1445432" cy="1356078"/>
          </a:xfrm>
          <a:custGeom>
            <a:avLst/>
            <a:gdLst/>
            <a:ahLst/>
            <a:cxnLst/>
            <a:rect r="r" b="b" t="t" l="l"/>
            <a:pathLst>
              <a:path h="1356078" w="1445432">
                <a:moveTo>
                  <a:pt x="0" y="0"/>
                </a:moveTo>
                <a:lnTo>
                  <a:pt x="1445432" y="0"/>
                </a:lnTo>
                <a:lnTo>
                  <a:pt x="1445432" y="1356078"/>
                </a:lnTo>
                <a:lnTo>
                  <a:pt x="0" y="1356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136738" y="1715380"/>
            <a:ext cx="3025744" cy="302574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40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810182" y="3780218"/>
            <a:ext cx="3025744" cy="302574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401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98712" y="7051844"/>
            <a:ext cx="18486712" cy="6981436"/>
            <a:chOff x="0" y="0"/>
            <a:chExt cx="6347206" cy="23969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102743" y="-211963"/>
              <a:ext cx="6678549" cy="2641092"/>
            </a:xfrm>
            <a:custGeom>
              <a:avLst/>
              <a:gdLst/>
              <a:ahLst/>
              <a:cxnLst/>
              <a:rect r="r" b="b" t="t" l="l"/>
              <a:pathLst>
                <a:path h="2641092" w="6678549">
                  <a:moveTo>
                    <a:pt x="6449568" y="2580767"/>
                  </a:moveTo>
                  <a:cubicBezTo>
                    <a:pt x="6379591" y="9525"/>
                    <a:pt x="6678549" y="646303"/>
                    <a:pt x="5719826" y="667893"/>
                  </a:cubicBezTo>
                  <a:cubicBezTo>
                    <a:pt x="5719826" y="668274"/>
                    <a:pt x="5719953" y="668528"/>
                    <a:pt x="5720080" y="669036"/>
                  </a:cubicBezTo>
                  <a:cubicBezTo>
                    <a:pt x="5719826" y="669417"/>
                    <a:pt x="5719699" y="668655"/>
                    <a:pt x="5719445" y="667893"/>
                  </a:cubicBezTo>
                  <a:cubicBezTo>
                    <a:pt x="5691505" y="668528"/>
                    <a:pt x="5662422" y="668655"/>
                    <a:pt x="5632069" y="668147"/>
                  </a:cubicBezTo>
                  <a:cubicBezTo>
                    <a:pt x="5353939" y="731774"/>
                    <a:pt x="5655310" y="787908"/>
                    <a:pt x="5138420" y="658876"/>
                  </a:cubicBezTo>
                  <a:cubicBezTo>
                    <a:pt x="5107686" y="701294"/>
                    <a:pt x="4847590" y="611505"/>
                    <a:pt x="4790440" y="557276"/>
                  </a:cubicBezTo>
                  <a:cubicBezTo>
                    <a:pt x="4726051" y="605155"/>
                    <a:pt x="4407408" y="596773"/>
                    <a:pt x="4229735" y="540385"/>
                  </a:cubicBezTo>
                  <a:cubicBezTo>
                    <a:pt x="4230116" y="541147"/>
                    <a:pt x="4229989" y="542417"/>
                    <a:pt x="4229100" y="544703"/>
                  </a:cubicBezTo>
                  <a:cubicBezTo>
                    <a:pt x="4227449" y="544068"/>
                    <a:pt x="4225544" y="547116"/>
                    <a:pt x="4225163" y="539877"/>
                  </a:cubicBezTo>
                  <a:cubicBezTo>
                    <a:pt x="4225671" y="540004"/>
                    <a:pt x="4226560" y="539750"/>
                    <a:pt x="4227322" y="539623"/>
                  </a:cubicBezTo>
                  <a:cubicBezTo>
                    <a:pt x="4189984" y="527558"/>
                    <a:pt x="4158869" y="513461"/>
                    <a:pt x="4138041" y="497205"/>
                  </a:cubicBezTo>
                  <a:cubicBezTo>
                    <a:pt x="3772916" y="629158"/>
                    <a:pt x="4120007" y="802767"/>
                    <a:pt x="3447415" y="591947"/>
                  </a:cubicBezTo>
                  <a:cubicBezTo>
                    <a:pt x="2977388" y="756412"/>
                    <a:pt x="2897886" y="467614"/>
                    <a:pt x="2635250" y="559943"/>
                  </a:cubicBezTo>
                  <a:cubicBezTo>
                    <a:pt x="2396998" y="433705"/>
                    <a:pt x="2152650" y="453517"/>
                    <a:pt x="1887601" y="430403"/>
                  </a:cubicBezTo>
                  <a:cubicBezTo>
                    <a:pt x="1865249" y="388239"/>
                    <a:pt x="1846326" y="363982"/>
                    <a:pt x="1827911" y="352298"/>
                  </a:cubicBezTo>
                  <a:cubicBezTo>
                    <a:pt x="1828038" y="353314"/>
                    <a:pt x="1828038" y="354203"/>
                    <a:pt x="1827530" y="352044"/>
                  </a:cubicBezTo>
                  <a:cubicBezTo>
                    <a:pt x="1769237" y="315468"/>
                    <a:pt x="1713992" y="403860"/>
                    <a:pt x="1561846" y="455930"/>
                  </a:cubicBezTo>
                  <a:cubicBezTo>
                    <a:pt x="1529461" y="436626"/>
                    <a:pt x="1503553" y="423418"/>
                    <a:pt x="1480947" y="414401"/>
                  </a:cubicBezTo>
                  <a:lnTo>
                    <a:pt x="1480820" y="414401"/>
                  </a:lnTo>
                  <a:lnTo>
                    <a:pt x="1480693" y="414274"/>
                  </a:lnTo>
                  <a:cubicBezTo>
                    <a:pt x="1393571" y="379349"/>
                    <a:pt x="1356233" y="408305"/>
                    <a:pt x="1190117" y="405638"/>
                  </a:cubicBezTo>
                  <a:cubicBezTo>
                    <a:pt x="1065530" y="360807"/>
                    <a:pt x="981456" y="508381"/>
                    <a:pt x="744601" y="355727"/>
                  </a:cubicBezTo>
                  <a:cubicBezTo>
                    <a:pt x="669036" y="352171"/>
                    <a:pt x="718185" y="292100"/>
                    <a:pt x="497332" y="289306"/>
                  </a:cubicBezTo>
                  <a:cubicBezTo>
                    <a:pt x="398018" y="252857"/>
                    <a:pt x="356108" y="231775"/>
                    <a:pt x="290703" y="226441"/>
                  </a:cubicBezTo>
                  <a:cubicBezTo>
                    <a:pt x="290703" y="226568"/>
                    <a:pt x="290703" y="226568"/>
                    <a:pt x="290703" y="226695"/>
                  </a:cubicBezTo>
                  <a:cubicBezTo>
                    <a:pt x="290576" y="226949"/>
                    <a:pt x="290576" y="226695"/>
                    <a:pt x="290449" y="226314"/>
                  </a:cubicBezTo>
                  <a:cubicBezTo>
                    <a:pt x="265938" y="224409"/>
                    <a:pt x="238379" y="224536"/>
                    <a:pt x="203073" y="226949"/>
                  </a:cubicBezTo>
                  <a:cubicBezTo>
                    <a:pt x="0" y="0"/>
                    <a:pt x="169164" y="2421509"/>
                    <a:pt x="162941" y="2601976"/>
                  </a:cubicBezTo>
                  <a:cubicBezTo>
                    <a:pt x="538099" y="2582799"/>
                    <a:pt x="6508623" y="2641092"/>
                    <a:pt x="6449568" y="2580767"/>
                  </a:cubicBezTo>
                  <a:close/>
                  <a:moveTo>
                    <a:pt x="593598" y="304546"/>
                  </a:moveTo>
                  <a:cubicBezTo>
                    <a:pt x="592836" y="304673"/>
                    <a:pt x="592963" y="298831"/>
                    <a:pt x="593598" y="304546"/>
                  </a:cubicBezTo>
                  <a:close/>
                </a:path>
              </a:pathLst>
            </a:custGeom>
            <a:blipFill>
              <a:blip r:embed="rId6"/>
              <a:stretch>
                <a:fillRect l="0" t="-70487" r="0" b="-5935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1000125"/>
            <a:ext cx="4537222" cy="85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1"/>
              </a:lnSpc>
            </a:pPr>
            <a:r>
              <a:rPr lang="en-US" sz="5592">
                <a:solidFill>
                  <a:srgbClr val="1A401F"/>
                </a:solidFill>
                <a:latin typeface="Hatton"/>
              </a:rPr>
              <a:t>Contents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67564" y="3723068"/>
            <a:ext cx="2156332" cy="83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01/</a:t>
            </a:r>
          </a:p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Be sustainable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62034" y="5372811"/>
            <a:ext cx="2614917" cy="83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02/</a:t>
            </a:r>
          </a:p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Reduce waste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68587" y="2783583"/>
            <a:ext cx="1562047" cy="83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03/</a:t>
            </a:r>
          </a:p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Re-use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69866" y="4848421"/>
            <a:ext cx="2106375" cy="83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04/</a:t>
            </a:r>
          </a:p>
          <a:p>
            <a:pPr algn="ctr">
              <a:lnSpc>
                <a:spcPts val="3286"/>
              </a:lnSpc>
            </a:pPr>
            <a:r>
              <a:rPr lang="en-US" sz="2347">
                <a:solidFill>
                  <a:srgbClr val="FFFFFF"/>
                </a:solidFill>
                <a:latin typeface="Hatton"/>
              </a:rPr>
              <a:t>Conclusions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DAGApJRE0D8</dc:identifier>
  <dcterms:modified xsi:type="dcterms:W3CDTF">2011-08-01T06:04:30Z</dcterms:modified>
  <cp:revision>1</cp:revision>
</cp:coreProperties>
</file>