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7F7B9-81E4-A868-7A42-02C26CFBBF4C}" v="6" dt="2025-09-01T03:41:34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4872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ikeng, Albert" userId="8fc46755-afdd-4d45-8241-6d46fa59423f" providerId="ADAL" clId="{477BC50F-82BA-4557-A80A-84E7C51CBF4F}"/>
    <pc:docChg chg="custSel modSld">
      <pc:chgData name="Djikeng, Albert" userId="8fc46755-afdd-4d45-8241-6d46fa59423f" providerId="ADAL" clId="{477BC50F-82BA-4557-A80A-84E7C51CBF4F}" dt="2025-09-01T03:42:42.704" v="9" actId="14100"/>
      <pc:docMkLst>
        <pc:docMk/>
      </pc:docMkLst>
      <pc:sldChg chg="delSp modSp mod">
        <pc:chgData name="Djikeng, Albert" userId="8fc46755-afdd-4d45-8241-6d46fa59423f" providerId="ADAL" clId="{477BC50F-82BA-4557-A80A-84E7C51CBF4F}" dt="2025-09-01T03:42:42.704" v="9" actId="14100"/>
        <pc:sldMkLst>
          <pc:docMk/>
          <pc:sldMk cId="328002932" sldId="270"/>
        </pc:sldMkLst>
        <pc:spChg chg="mod">
          <ac:chgData name="Djikeng, Albert" userId="8fc46755-afdd-4d45-8241-6d46fa59423f" providerId="ADAL" clId="{477BC50F-82BA-4557-A80A-84E7C51CBF4F}" dt="2025-09-01T03:42:42.704" v="9" actId="14100"/>
          <ac:spMkLst>
            <pc:docMk/>
            <pc:sldMk cId="328002932" sldId="270"/>
            <ac:spMk id="2" creationId="{00000000-0000-0000-0000-000000000000}"/>
          </ac:spMkLst>
        </pc:spChg>
        <pc:spChg chg="del">
          <ac:chgData name="Djikeng, Albert" userId="8fc46755-afdd-4d45-8241-6d46fa59423f" providerId="ADAL" clId="{477BC50F-82BA-4557-A80A-84E7C51CBF4F}" dt="2025-09-01T03:42:22.751" v="0" actId="478"/>
          <ac:spMkLst>
            <pc:docMk/>
            <pc:sldMk cId="328002932" sldId="270"/>
            <ac:spMk id="3" creationId="{00000000-0000-0000-0000-000000000000}"/>
          </ac:spMkLst>
        </pc:spChg>
        <pc:spChg chg="del">
          <ac:chgData name="Djikeng, Albert" userId="8fc46755-afdd-4d45-8241-6d46fa59423f" providerId="ADAL" clId="{477BC50F-82BA-4557-A80A-84E7C51CBF4F}" dt="2025-09-01T03:42:29.858" v="4" actId="478"/>
          <ac:spMkLst>
            <pc:docMk/>
            <pc:sldMk cId="328002932" sldId="270"/>
            <ac:spMk id="4" creationId="{00000000-0000-0000-0000-000000000000}"/>
          </ac:spMkLst>
        </pc:spChg>
        <pc:spChg chg="del">
          <ac:chgData name="Djikeng, Albert" userId="8fc46755-afdd-4d45-8241-6d46fa59423f" providerId="ADAL" clId="{477BC50F-82BA-4557-A80A-84E7C51CBF4F}" dt="2025-09-01T03:42:29.003" v="3" actId="478"/>
          <ac:spMkLst>
            <pc:docMk/>
            <pc:sldMk cId="328002932" sldId="270"/>
            <ac:spMk id="5" creationId="{00000000-0000-0000-0000-000000000000}"/>
          </ac:spMkLst>
        </pc:spChg>
      </pc:sldChg>
    </pc:docChg>
  </pc:docChgLst>
  <pc:docChgLst>
    <pc:chgData name="Djikeng, Albert" userId="S::adjiken@emory.edu::8fc46755-afdd-4d45-8241-6d46fa59423f" providerId="AD" clId="Web-{9977F7B9-81E4-A868-7A42-02C26CFBBF4C}"/>
    <pc:docChg chg="addSld modSld">
      <pc:chgData name="Djikeng, Albert" userId="S::adjiken@emory.edu::8fc46755-afdd-4d45-8241-6d46fa59423f" providerId="AD" clId="Web-{9977F7B9-81E4-A868-7A42-02C26CFBBF4C}" dt="2025-09-01T03:41:34.698" v="4"/>
      <pc:docMkLst>
        <pc:docMk/>
      </pc:docMkLst>
      <pc:sldChg chg="addSp delSp modSp">
        <pc:chgData name="Djikeng, Albert" userId="S::adjiken@emory.edu::8fc46755-afdd-4d45-8241-6d46fa59423f" providerId="AD" clId="Web-{9977F7B9-81E4-A868-7A42-02C26CFBBF4C}" dt="2025-09-01T03:39:25.244" v="3"/>
        <pc:sldMkLst>
          <pc:docMk/>
          <pc:sldMk cId="0" sldId="256"/>
        </pc:sldMkLst>
        <pc:picChg chg="add del mod">
          <ac:chgData name="Djikeng, Albert" userId="S::adjiken@emory.edu::8fc46755-afdd-4d45-8241-6d46fa59423f" providerId="AD" clId="Web-{9977F7B9-81E4-A868-7A42-02C26CFBBF4C}" dt="2025-09-01T03:39:25.244" v="3"/>
          <ac:picMkLst>
            <pc:docMk/>
            <pc:sldMk cId="0" sldId="256"/>
            <ac:picMk id="4" creationId="{BE3C7B6B-70C2-E4B2-59CD-0DF0B5C59F26}"/>
          </ac:picMkLst>
        </pc:picChg>
      </pc:sldChg>
      <pc:sldChg chg="add">
        <pc:chgData name="Djikeng, Albert" userId="S::adjiken@emory.edu::8fc46755-afdd-4d45-8241-6d46fa59423f" providerId="AD" clId="Web-{9977F7B9-81E4-A868-7A42-02C26CFBBF4C}" dt="2025-09-01T03:41:34.698" v="4"/>
        <pc:sldMkLst>
          <pc:docMk/>
          <pc:sldMk cId="32800293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CleanScore™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Health Score for Every Grocery Item</a:t>
            </a:r>
          </a:p>
          <a:p>
            <a:r>
              <a:t>Instant ingredient-level scoring for smarter food choices</a:t>
            </a:r>
          </a:p>
          <a:p>
            <a:r>
              <a:t>Presented by [Your Name], Founder &amp; CEO</a:t>
            </a:r>
          </a:p>
          <a:p>
            <a:r>
              <a:t>[email] | [phone]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Competitors: Yuka, MyFitnessPal, generic label scanners</a:t>
            </a:r>
          </a:p>
          <a:p>
            <a:r>
              <a:t>• Our edge: Instant scoring, explainable ingredient analysis, API access</a:t>
            </a:r>
          </a:p>
          <a:p>
            <a:r>
              <a:t>• Positioned as fast + accurate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&amp; Defensibility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Modular Python backend (FastAPI) with scalable microservices</a:t>
            </a:r>
          </a:p>
          <a:p>
            <a:r>
              <a:t>• Proprietary scoring logic + growing ingredient database</a:t>
            </a:r>
          </a:p>
          <a:p>
            <a:r>
              <a:t>• Continuous improvement from anonymized usage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[Your Name] — background in product, health tech</a:t>
            </a:r>
          </a:p>
          <a:p>
            <a:r>
              <a:t>• Advisor: [Name], nutrition expert</a:t>
            </a:r>
          </a:p>
          <a:p>
            <a:r>
              <a:t>• Advisor: [Name], retail partnerships veteran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Financials &amp; Use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Raise: $1.2M pre-seed at $X valuation</a:t>
            </a:r>
          </a:p>
          <a:p>
            <a:r>
              <a:t>• Allocation: 50% product/dev, 30% go-to-market, 20% ops</a:t>
            </a:r>
          </a:p>
          <a:p>
            <a:r>
              <a:t>• Projected: $5M ARR, 60% gross margin in 3 years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 the global standard for food health scoring</a:t>
            </a:r>
          </a:p>
          <a:p>
            <a:r>
              <a:t>• Expand from grocery → restaurants → delivery → policy</a:t>
            </a:r>
          </a:p>
          <a:p>
            <a:r>
              <a:t>• Empower billions to make healthier choices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/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Thank you — We’re raising $1.2M pre-seed</a:t>
            </a:r>
          </a:p>
          <a:p>
            <a:r>
              <a:t>• Pilots launching with retail partners</a:t>
            </a:r>
          </a:p>
          <a:p>
            <a:r>
              <a:t>• Contact: [email] | [phone]</a:t>
            </a:r>
          </a:p>
          <a:p>
            <a:r>
              <a:t>• Visit: cleanscore.app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9191" y="710173"/>
            <a:ext cx="3267450" cy="1017774"/>
          </a:xfrm>
          <a:custGeom>
            <a:avLst/>
            <a:gdLst/>
            <a:ahLst/>
            <a:cxnLst/>
            <a:rect l="l" t="t" r="r" b="b"/>
            <a:pathLst>
              <a:path w="1829340" h="660077">
                <a:moveTo>
                  <a:pt x="0" y="0"/>
                </a:moveTo>
                <a:lnTo>
                  <a:pt x="1829340" y="0"/>
                </a:lnTo>
                <a:lnTo>
                  <a:pt x="1829340" y="660076"/>
                </a:lnTo>
                <a:lnTo>
                  <a:pt x="0" y="66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971" t="-153614" r="-23968" b="-150846"/>
            </a:stretch>
          </a:blipFill>
        </p:spPr>
        <p:txBody>
          <a:bodyPr/>
          <a:lstStyle>
            <a:defPPr>
              <a:defRPr lang="en-US"/>
            </a:defPPr>
            <a:lvl1pPr marL="0" algn="l" defTabSz="1536192" rtl="0" eaLnBrk="1" latinLnBrk="0" hangingPunct="1">
              <a:defRPr sz="3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8096" algn="l" defTabSz="1536192" rtl="0" eaLnBrk="1" latinLnBrk="0" hangingPunct="1">
              <a:defRPr sz="3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36192" algn="l" defTabSz="1536192" rtl="0" eaLnBrk="1" latinLnBrk="0" hangingPunct="1">
              <a:defRPr sz="3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04288" algn="l" defTabSz="1536192" rtl="0" eaLnBrk="1" latinLnBrk="0" hangingPunct="1">
              <a:defRPr sz="3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72384" algn="l" defTabSz="1536192" rtl="0" eaLnBrk="1" latinLnBrk="0" hangingPunct="1">
              <a:defRPr sz="3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40480" algn="l" defTabSz="1536192" rtl="0" eaLnBrk="1" latinLnBrk="0" hangingPunct="1">
              <a:defRPr sz="3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08576" algn="l" defTabSz="1536192" rtl="0" eaLnBrk="1" latinLnBrk="0" hangingPunct="1">
              <a:defRPr sz="3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algn="l" defTabSz="1536192" rtl="0" eaLnBrk="1" latinLnBrk="0" hangingPunct="1">
              <a:defRPr sz="3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44768" algn="l" defTabSz="1536192" rtl="0" eaLnBrk="1" latinLnBrk="0" hangingPunct="1">
              <a:defRPr sz="3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355"/>
          </a:p>
        </p:txBody>
      </p:sp>
    </p:spTree>
    <p:extLst>
      <p:ext uri="{BB962C8B-B14F-4D97-AF65-F5344CB8AC3E}">
        <p14:creationId xmlns:p14="http://schemas.microsoft.com/office/powerpoint/2010/main" val="32800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80% of consumers confused by ingredient labels — https://www.npd.com/insights/articles/2023/80-percent-of-consumers-struggle-to-understand-labels/</a:t>
            </a:r>
          </a:p>
          <a:p>
            <a:r>
              <a:t>• Misleading 'healthy' marketing hides harmful additives — https://www.hsph.harvard.edu/news/2022/processed-food-labels-misleading-health/</a:t>
            </a:r>
          </a:p>
          <a:p>
            <a:r>
              <a:t>• Rising health costs from poor nutrition — https://www.who.int/news-room/fact-sheets/detail/noncommunicable-diseases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Instant, ingredient-level health scores (0–100) for any grocery item</a:t>
            </a:r>
          </a:p>
          <a:p>
            <a:r>
              <a:t>• Transparent scoring with tiered recommendations</a:t>
            </a:r>
          </a:p>
          <a:p>
            <a:r>
              <a:t>• Works for consumers and businesses (retail, delivery, wellness)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TAM: $1.2T global grocery retail — https://www.statista.com/statistics/254814/global-food-retail-sales/ + $1B global nutrition app market — https://www.grandviewresearch.com/industry-analysis/nutrition-and-supplements-market</a:t>
            </a:r>
          </a:p>
          <a:p>
            <a:r>
              <a:t>• SAM: $50B US health-conscious grocery segment — https://nielseniq.com/global/en/insights/analysis/2022/us-health-conscious-consumer-spending/</a:t>
            </a:r>
          </a:p>
          <a:p>
            <a:r>
              <a:t>• SOM: $200M initial target through B2C + B2B</a:t>
            </a:r>
          </a:p>
          <a:p>
            <a:r>
              <a:t>• Growing demand for personalized health tech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Upload a grocery list or type an item</a:t>
            </a:r>
          </a:p>
          <a:p>
            <a:r>
              <a:t>• Get instant CleanScore + tier classification</a:t>
            </a:r>
          </a:p>
          <a:p>
            <a:r>
              <a:t>• Ingredient-level transparency for better choices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B2C: Freemium app, $5/month premium analytics</a:t>
            </a:r>
          </a:p>
          <a:p>
            <a:r>
              <a:t>• B2B: API licensing to grocers, meal kit companies, insurers</a:t>
            </a:r>
          </a:p>
          <a:p>
            <a:r>
              <a:t>• Affiliate revenue from healthier product recommendations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500+ beta users, 72% weekly engagement</a:t>
            </a:r>
          </a:p>
          <a:p>
            <a:r>
              <a:t>• LOIs from 2 regional grocery chains</a:t>
            </a:r>
          </a:p>
          <a:p>
            <a:r>
              <a:t>• Featured in [accelerator/news outlet]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Phase 1: Influencer &amp; wellness community campaigns</a:t>
            </a:r>
          </a:p>
          <a:p>
            <a:r>
              <a:t>• Phase 2: Retail pilots with QR code integrations</a:t>
            </a:r>
          </a:p>
          <a:p>
            <a:r>
              <a:t>• Phase 3: National expansion + API rollout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540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CleanScore™</vt:lpstr>
      <vt:lpstr>PowerPoint Presentation</vt:lpstr>
      <vt:lpstr>Problem</vt:lpstr>
      <vt:lpstr>Solution</vt:lpstr>
      <vt:lpstr>Market Opportunity</vt:lpstr>
      <vt:lpstr>Product Demo</vt:lpstr>
      <vt:lpstr>Business Model</vt:lpstr>
      <vt:lpstr>Traction</vt:lpstr>
      <vt:lpstr>Go-to-Market Strategy</vt:lpstr>
      <vt:lpstr>Competitive Landscape</vt:lpstr>
      <vt:lpstr>Technology &amp; Defensibility</vt:lpstr>
      <vt:lpstr>Team</vt:lpstr>
      <vt:lpstr>Financials &amp; Use of Funds</vt:lpstr>
      <vt:lpstr>Vision</vt:lpstr>
      <vt:lpstr>Closing / 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Djikeng, Albert</cp:lastModifiedBy>
  <cp:revision>6</cp:revision>
  <dcterms:created xsi:type="dcterms:W3CDTF">2013-01-27T09:14:16Z</dcterms:created>
  <dcterms:modified xsi:type="dcterms:W3CDTF">2025-09-01T03:42:45Z</dcterms:modified>
  <cp:category/>
</cp:coreProperties>
</file>