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9" r:id="rId14"/>
    <p:sldId id="268" r:id="rId15"/>
    <p:sldId id="270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1" autoAdjust="0"/>
    <p:restoredTop sz="94660"/>
  </p:normalViewPr>
  <p:slideViewPr>
    <p:cSldViewPr>
      <p:cViewPr varScale="1">
        <p:scale>
          <a:sx n="69" d="100"/>
          <a:sy n="69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F0F9-6D6A-4888-B80C-6DCB946BE913}" type="datetimeFigureOut">
              <a:rPr lang="es-MX" smtClean="0"/>
              <a:t>20/05/2019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47F-AC23-40BC-B88D-6EDDEB5CE2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873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F0F9-6D6A-4888-B80C-6DCB946BE913}" type="datetimeFigureOut">
              <a:rPr lang="es-MX" smtClean="0"/>
              <a:t>20/05/2019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47F-AC23-40BC-B88D-6EDDEB5CE2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899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F0F9-6D6A-4888-B80C-6DCB946BE913}" type="datetimeFigureOut">
              <a:rPr lang="es-MX" smtClean="0"/>
              <a:t>20/05/2019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47F-AC23-40BC-B88D-6EDDEB5CE2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979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F0F9-6D6A-4888-B80C-6DCB946BE913}" type="datetimeFigureOut">
              <a:rPr lang="es-MX" smtClean="0"/>
              <a:t>20/05/2019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47F-AC23-40BC-B88D-6EDDEB5CE2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292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F0F9-6D6A-4888-B80C-6DCB946BE913}" type="datetimeFigureOut">
              <a:rPr lang="es-MX" smtClean="0"/>
              <a:t>20/05/2019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47F-AC23-40BC-B88D-6EDDEB5CE2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996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F0F9-6D6A-4888-B80C-6DCB946BE913}" type="datetimeFigureOut">
              <a:rPr lang="es-MX" smtClean="0"/>
              <a:t>20/05/2019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47F-AC23-40BC-B88D-6EDDEB5CE2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326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F0F9-6D6A-4888-B80C-6DCB946BE913}" type="datetimeFigureOut">
              <a:rPr lang="es-MX" smtClean="0"/>
              <a:t>20/05/2019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47F-AC23-40BC-B88D-6EDDEB5CE2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92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F0F9-6D6A-4888-B80C-6DCB946BE913}" type="datetimeFigureOut">
              <a:rPr lang="es-MX" smtClean="0"/>
              <a:t>20/05/2019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47F-AC23-40BC-B88D-6EDDEB5CE2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827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F0F9-6D6A-4888-B80C-6DCB946BE913}" type="datetimeFigureOut">
              <a:rPr lang="es-MX" smtClean="0"/>
              <a:t>20/05/2019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47F-AC23-40BC-B88D-6EDDEB5CE2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424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F0F9-6D6A-4888-B80C-6DCB946BE913}" type="datetimeFigureOut">
              <a:rPr lang="es-MX" smtClean="0"/>
              <a:t>20/05/2019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47F-AC23-40BC-B88D-6EDDEB5CE2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460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F0F9-6D6A-4888-B80C-6DCB946BE913}" type="datetimeFigureOut">
              <a:rPr lang="es-MX" smtClean="0"/>
              <a:t>20/05/2019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47F-AC23-40BC-B88D-6EDDEB5CE2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852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F0F9-6D6A-4888-B80C-6DCB946BE913}" type="datetimeFigureOut">
              <a:rPr lang="es-MX" smtClean="0"/>
              <a:t>20/05/2019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547F-AC23-40BC-B88D-6EDDEB5CE2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939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Spid.IO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897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6" t="5754" b="10317"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66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0" t="12302" r="14677" b="17857"/>
          <a:stretch/>
        </p:blipFill>
        <p:spPr bwMode="auto">
          <a:xfrm>
            <a:off x="0" y="332656"/>
            <a:ext cx="9153285" cy="5806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294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707904" y="260648"/>
            <a:ext cx="13680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800" b="1" dirty="0" smtClean="0"/>
              <a:t>Control </a:t>
            </a:r>
            <a:endParaRPr lang="es-MX" sz="28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431465" y="522920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Node.js es una librería y entorno de ejecución de E/S dirigida por eventos y por lo tanto asíncrona que se ejecuta sobre el intérprete de JavaScript creado por Google V8 del lado del servidor.</a:t>
            </a:r>
            <a:endParaRPr lang="es-MX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828" y="1052736"/>
            <a:ext cx="3822154" cy="370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6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7" t="12448" r="18678" b="6103"/>
          <a:stretch/>
        </p:blipFill>
        <p:spPr bwMode="auto">
          <a:xfrm>
            <a:off x="-43204" y="116632"/>
            <a:ext cx="9187204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747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" t="13095" r="22472" b="17460"/>
          <a:stretch/>
        </p:blipFill>
        <p:spPr bwMode="auto">
          <a:xfrm>
            <a:off x="-493712" y="620688"/>
            <a:ext cx="10364048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339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851920" y="274957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 </a:t>
            </a:r>
            <a:r>
              <a:rPr lang="es-MX" dirty="0" err="1" smtClean="0"/>
              <a:t>cocnclution</a:t>
            </a:r>
            <a:r>
              <a:rPr lang="es-MX" dirty="0" smtClean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390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Que es Spid.IO?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2704" cy="4525963"/>
          </a:xfrm>
        </p:spPr>
        <p:txBody>
          <a:bodyPr/>
          <a:lstStyle/>
          <a:p>
            <a:r>
              <a:rPr lang="es-MX" dirty="0" smtClean="0"/>
              <a:t>Robot </a:t>
            </a:r>
            <a:r>
              <a:rPr lang="es-MX" dirty="0" err="1" smtClean="0"/>
              <a:t>Animatronico</a:t>
            </a:r>
            <a:r>
              <a:rPr lang="es-MX" dirty="0" smtClean="0"/>
              <a:t> de uso recreacional  </a:t>
            </a:r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470992" y="6243514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La </a:t>
            </a:r>
            <a:r>
              <a:rPr lang="es-MX" sz="1600" dirty="0" err="1" smtClean="0"/>
              <a:t>animatrónica</a:t>
            </a:r>
            <a:r>
              <a:rPr lang="es-MX" sz="1600" dirty="0" smtClean="0"/>
              <a:t> es la técnica que, mediante el uso de mecanismos robóticos o electrónicos, simula el aspecto y comportamiento de los seres vivos.</a:t>
            </a:r>
            <a:endParaRPr lang="es-MX" sz="1600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>
          <a:xfrm>
            <a:off x="3351498" y="3429000"/>
            <a:ext cx="2447900" cy="648072"/>
          </a:xfrm>
        </p:spPr>
        <p:txBody>
          <a:bodyPr/>
          <a:lstStyle/>
          <a:p>
            <a:r>
              <a:rPr lang="es-MX" dirty="0" smtClean="0"/>
              <a:t>Foto spid.IO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646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836712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Cerebro: </a:t>
            </a:r>
          </a:p>
          <a:p>
            <a:r>
              <a:rPr lang="es-MX" dirty="0" smtClean="0"/>
              <a:t>Tarjeta de desarrollo integrada con un micro controlador 18f2550 , periféricos y sensores además de </a:t>
            </a:r>
            <a:r>
              <a:rPr lang="es-MX" dirty="0" err="1" smtClean="0"/>
              <a:t>GPIO’s</a:t>
            </a:r>
            <a:r>
              <a:rPr lang="es-MX" dirty="0" smtClean="0"/>
              <a:t> para futuras versiones y </a:t>
            </a:r>
            <a:r>
              <a:rPr lang="es-MX" dirty="0" err="1" smtClean="0"/>
              <a:t>updates</a:t>
            </a:r>
            <a:r>
              <a:rPr lang="es-MX" dirty="0" smtClean="0"/>
              <a:t> del prototipo.   </a:t>
            </a:r>
            <a:endParaRPr lang="es-MX" dirty="0"/>
          </a:p>
        </p:txBody>
      </p:sp>
      <p:sp>
        <p:nvSpPr>
          <p:cNvPr id="3" name="2 CuadroTexto"/>
          <p:cNvSpPr txBox="1"/>
          <p:nvPr/>
        </p:nvSpPr>
        <p:spPr>
          <a:xfrm>
            <a:off x="4662977" y="2852936"/>
            <a:ext cx="36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Cuerpo:</a:t>
            </a:r>
          </a:p>
          <a:p>
            <a:r>
              <a:rPr lang="es-MX" dirty="0" smtClean="0"/>
              <a:t>Diseño que hace similitud a un animal </a:t>
            </a:r>
            <a:r>
              <a:rPr lang="es-MX" dirty="0" err="1" smtClean="0"/>
              <a:t>tetrápodo</a:t>
            </a:r>
            <a:r>
              <a:rPr lang="es-MX" dirty="0" smtClean="0"/>
              <a:t> de Impresión en 3D por FDM (Modelado por deposición fundida).</a:t>
            </a: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1043608" y="4869160"/>
            <a:ext cx="36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Mente:</a:t>
            </a:r>
          </a:p>
          <a:p>
            <a:r>
              <a:rPr lang="es-MX" dirty="0" smtClean="0"/>
              <a:t>Interfaz de usuario amigable en una pagina web con acciones preestablecidas para controlar a nuestro pequeño amigo.</a:t>
            </a:r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5652120" y="14127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Foto tarjeta</a:t>
            </a:r>
            <a:endParaRPr lang="es-MX" dirty="0"/>
          </a:p>
        </p:txBody>
      </p:sp>
      <p:pic>
        <p:nvPicPr>
          <p:cNvPr id="6" name="5 Marcador de contenido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3" t="18129" r="20842" b="12171"/>
          <a:stretch/>
        </p:blipFill>
        <p:spPr>
          <a:xfrm>
            <a:off x="1202904" y="2768277"/>
            <a:ext cx="3084334" cy="1946922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774386"/>
            <a:ext cx="27336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6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Por que?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smtClean="0"/>
              <a:t>Diversión 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Evolución </a:t>
            </a:r>
            <a:endParaRPr lang="es-MX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933056"/>
            <a:ext cx="5167221" cy="230679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76872"/>
            <a:ext cx="4392488" cy="266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7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699792" y="205462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Parte </a:t>
            </a:r>
            <a:r>
              <a:rPr lang="es-MX" dirty="0" err="1" smtClean="0"/>
              <a:t>mucio</a:t>
            </a:r>
            <a:r>
              <a:rPr lang="es-MX" dirty="0" smtClean="0"/>
              <a:t> Historia y antecedentes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57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915816" y="2031074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Aquí pones tu pinche parte </a:t>
            </a:r>
            <a:r>
              <a:rPr lang="es-MX" dirty="0" err="1" smtClean="0"/>
              <a:t>teddy</a:t>
            </a:r>
            <a:r>
              <a:rPr lang="es-MX" dirty="0" smtClean="0"/>
              <a:t> &lt;3</a:t>
            </a:r>
          </a:p>
          <a:p>
            <a:r>
              <a:rPr lang="es-MX" dirty="0" smtClean="0"/>
              <a:t>Tabla de </a:t>
            </a:r>
            <a:r>
              <a:rPr lang="es-MX" dirty="0" err="1" smtClean="0"/>
              <a:t>ponderacion</a:t>
            </a:r>
            <a:r>
              <a:rPr lang="es-MX" dirty="0" smtClean="0"/>
              <a:t> de elementos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95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699792" y="2054628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Otra vez </a:t>
            </a:r>
            <a:r>
              <a:rPr lang="es-MX" dirty="0" err="1" smtClean="0"/>
              <a:t>mucio</a:t>
            </a:r>
            <a:r>
              <a:rPr lang="es-MX" dirty="0" smtClean="0"/>
              <a:t> explicando el circuito y el programa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177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699792" y="2054628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Otra vez </a:t>
            </a:r>
            <a:r>
              <a:rPr lang="es-MX" dirty="0" err="1" smtClean="0"/>
              <a:t>teddy</a:t>
            </a:r>
            <a:r>
              <a:rPr lang="es-MX" dirty="0" smtClean="0"/>
              <a:t> explicando la manufactura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6447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99592" y="260648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/>
              <a:t>Interfaz</a:t>
            </a:r>
            <a:endParaRPr lang="es-MX" sz="2800" b="1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760" y="1287345"/>
            <a:ext cx="2334166" cy="2334166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82866"/>
            <a:ext cx="2143125" cy="214312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449" y="378904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52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185</Words>
  <Application>Microsoft Office PowerPoint</Application>
  <PresentationFormat>Presentación en pantalla (4:3)</PresentationFormat>
  <Paragraphs>24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Spid.IO</vt:lpstr>
      <vt:lpstr>Que es Spid.IO?</vt:lpstr>
      <vt:lpstr>Presentación de PowerPoint</vt:lpstr>
      <vt:lpstr>Por que?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Spid.IO</dc:title>
  <dc:creator>Alberto Camarena</dc:creator>
  <cp:lastModifiedBy>Alberto Camarena</cp:lastModifiedBy>
  <cp:revision>9</cp:revision>
  <dcterms:created xsi:type="dcterms:W3CDTF">2019-05-21T01:19:35Z</dcterms:created>
  <dcterms:modified xsi:type="dcterms:W3CDTF">2019-05-21T04:15:07Z</dcterms:modified>
</cp:coreProperties>
</file>