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666699"/>
    <a:srgbClr val="DCA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1223D-CAC6-DA4C-BB50-655128CF65E6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C0486-CE00-7D4D-B2EF-FEE3F28739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2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2543ACF8-3F51-854F-91E9-AD86E324A5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983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43ACF8-3F51-854F-91E9-AD86E324A5D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75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55573" y="2348880"/>
            <a:ext cx="7010400" cy="1583432"/>
          </a:xfrm>
        </p:spPr>
        <p:txBody>
          <a:bodyPr anchor="ctr"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5573" y="4293096"/>
            <a:ext cx="7010400" cy="766936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8181" y="548680"/>
            <a:ext cx="3027163" cy="717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808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8608" y="116632"/>
            <a:ext cx="540544" cy="264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2F648-ECF9-CE40-9A71-3D176A6334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2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8608" y="116632"/>
            <a:ext cx="540544" cy="264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2F648-ECF9-CE40-9A71-3D176A6334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9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Sec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3" y="1981200"/>
            <a:ext cx="9022027" cy="2133600"/>
          </a:xfr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8608" y="116632"/>
            <a:ext cx="540544" cy="264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2F648-ECF9-CE40-9A71-3D176A6334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75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7526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8608" y="116632"/>
            <a:ext cx="540544" cy="264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C32F648-ECF9-CE40-9A71-3D176A633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200">
          <a:solidFill>
            <a:schemeClr val="tx1"/>
          </a:solidFill>
          <a:latin typeface="Arial"/>
          <a:ea typeface="ＭＳ Ｐゴシック" pitchFamily="-32" charset="-128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5"/>
          <p:cNvSpPr>
            <a:spLocks noGrp="1"/>
          </p:cNvSpPr>
          <p:nvPr>
            <p:ph type="ctrTitle"/>
          </p:nvPr>
        </p:nvSpPr>
        <p:spPr>
          <a:xfrm>
            <a:off x="2063552" y="1556792"/>
            <a:ext cx="7994104" cy="2087488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</a:b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Times" pitchFamily="18" charset="0"/>
              </a:rPr>
              <a:t>Control System Design (MECH 473)</a:t>
            </a:r>
            <a:b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Times" pitchFamily="18" charset="0"/>
              </a:rPr>
            </a:b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Times" pitchFamily="18" charset="0"/>
              </a:rPr>
              <a:t>Session </a:t>
            </a: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Times" pitchFamily="18" charset="0"/>
              </a:rPr>
              <a:t>#3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Times" pitchFamily="18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Times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Times" pitchFamily="18" charset="0"/>
              </a:rPr>
              <a:t>Dynamical Modeling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cs typeface="Times" pitchFamily="18" charset="0"/>
            </a:endParaRPr>
          </a:p>
        </p:txBody>
      </p:sp>
      <p:sp>
        <p:nvSpPr>
          <p:cNvPr id="7170" name="Subtitle 16"/>
          <p:cNvSpPr>
            <a:spLocks noGrp="1"/>
          </p:cNvSpPr>
          <p:nvPr>
            <p:ph type="subTitle" idx="1"/>
          </p:nvPr>
        </p:nvSpPr>
        <p:spPr>
          <a:xfrm>
            <a:off x="6600056" y="3704517"/>
            <a:ext cx="3888432" cy="2088232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CA" sz="1200" b="1" dirty="0">
                <a:latin typeface="Calibri" panose="020F0502020204030204" pitchFamily="34" charset="0"/>
                <a:cs typeface="Times" pitchFamily="18" charset="0"/>
              </a:rPr>
              <a:t>Presented by:			</a:t>
            </a:r>
          </a:p>
          <a:p>
            <a:pPr algn="ctr"/>
            <a:r>
              <a:rPr lang="en-CA" sz="1200" b="1" dirty="0">
                <a:latin typeface="Calibri" panose="020F0502020204030204" pitchFamily="34" charset="0"/>
                <a:cs typeface="Times" pitchFamily="18" charset="0"/>
              </a:rPr>
              <a:t>Hamid </a:t>
            </a:r>
            <a:r>
              <a:rPr lang="en-CA" sz="1200" b="1" dirty="0" err="1">
                <a:latin typeface="Calibri" panose="020F0502020204030204" pitchFamily="34" charset="0"/>
                <a:cs typeface="Times" pitchFamily="18" charset="0"/>
              </a:rPr>
              <a:t>Ebrahimi</a:t>
            </a:r>
            <a:r>
              <a:rPr lang="en-CA" sz="1200" b="1" dirty="0">
                <a:latin typeface="Calibri" panose="020F0502020204030204" pitchFamily="34" charset="0"/>
                <a:cs typeface="Times" pitchFamily="18" charset="0"/>
              </a:rPr>
              <a:t> </a:t>
            </a:r>
            <a:r>
              <a:rPr lang="en-CA" sz="1200" b="1" dirty="0" err="1">
                <a:latin typeface="Calibri" panose="020F0502020204030204" pitchFamily="34" charset="0"/>
                <a:cs typeface="Times" pitchFamily="18" charset="0"/>
              </a:rPr>
              <a:t>Orimi</a:t>
            </a:r>
            <a:endParaRPr lang="en-CA" sz="1200" b="1" dirty="0">
              <a:latin typeface="Calibri" panose="020F0502020204030204" pitchFamily="34" charset="0"/>
              <a:cs typeface="Times" pitchFamily="18" charset="0"/>
            </a:endParaRPr>
          </a:p>
          <a:p>
            <a:pPr algn="ctr"/>
            <a:r>
              <a:rPr lang="en-CA" sz="1200" b="1">
                <a:latin typeface="Calibri" panose="020F0502020204030204" pitchFamily="34" charset="0"/>
                <a:cs typeface="Times" pitchFamily="18" charset="0"/>
              </a:rPr>
              <a:t>h.e.orimi@hotmail.com</a:t>
            </a:r>
            <a:endParaRPr lang="en-US" sz="1200" b="1" dirty="0">
              <a:latin typeface="Calibri" panose="020F0502020204030204" pitchFamily="34" charset="0"/>
              <a:cs typeface="Times" pitchFamily="18" charset="0"/>
            </a:endParaRPr>
          </a:p>
        </p:txBody>
      </p:sp>
      <p:sp>
        <p:nvSpPr>
          <p:cNvPr id="4" name="Subtitle 16"/>
          <p:cNvSpPr txBox="1">
            <a:spLocks/>
          </p:cNvSpPr>
          <p:nvPr/>
        </p:nvSpPr>
        <p:spPr bwMode="auto">
          <a:xfrm>
            <a:off x="1613940" y="5835244"/>
            <a:ext cx="5257800" cy="76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CA" sz="1400" kern="0" dirty="0">
              <a:solidFill>
                <a:srgbClr val="782336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6"/>
    </mc:Choice>
    <mc:Fallback xmlns="">
      <p:transition spd="slow" advTm="308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Electronical Block Diagram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2F648-ECF9-CE40-9A71-3D176A63340E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55440" y="1628800"/>
                <a:ext cx="3403816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1628800"/>
                <a:ext cx="3403816" cy="7935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43472" y="2544081"/>
                <a:ext cx="15278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472" y="2544081"/>
                <a:ext cx="1527854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51984" y="1840909"/>
                <a:ext cx="39609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4" y="1840909"/>
                <a:ext cx="396095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3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 bwMode="auto">
          <a:xfrm>
            <a:off x="4459256" y="1844824"/>
            <a:ext cx="1204696" cy="432048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3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600056" y="2636912"/>
                <a:ext cx="2483116" cy="846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056" y="2636912"/>
                <a:ext cx="2483116" cy="8461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 bwMode="auto">
              <a:xfrm>
                <a:off x="4943872" y="4256734"/>
                <a:ext cx="1440160" cy="95091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32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43872" y="4256734"/>
                <a:ext cx="1440160" cy="95091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 bwMode="auto">
          <a:xfrm>
            <a:off x="3743887" y="4530974"/>
            <a:ext cx="360040" cy="40243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32" charset="0"/>
            </a:endParaRPr>
          </a:p>
        </p:txBody>
      </p:sp>
      <p:cxnSp>
        <p:nvCxnSpPr>
          <p:cNvPr id="15" name="Straight Arrow Connector 14"/>
          <p:cNvCxnSpPr>
            <a:stCxn id="13" idx="6"/>
            <a:endCxn id="10" idx="1"/>
          </p:cNvCxnSpPr>
          <p:nvPr/>
        </p:nvCxnSpPr>
        <p:spPr bwMode="auto">
          <a:xfrm>
            <a:off x="4103927" y="4732190"/>
            <a:ext cx="83994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stCxn id="10" idx="3"/>
          </p:cNvCxnSpPr>
          <p:nvPr/>
        </p:nvCxnSpPr>
        <p:spPr bwMode="auto">
          <a:xfrm flipV="1">
            <a:off x="6384032" y="4732189"/>
            <a:ext cx="1224136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endCxn id="13" idx="4"/>
          </p:cNvCxnSpPr>
          <p:nvPr/>
        </p:nvCxnSpPr>
        <p:spPr bwMode="auto">
          <a:xfrm flipV="1">
            <a:off x="3923907" y="4933405"/>
            <a:ext cx="0" cy="5118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endCxn id="13" idx="2"/>
          </p:cNvCxnSpPr>
          <p:nvPr/>
        </p:nvCxnSpPr>
        <p:spPr bwMode="auto">
          <a:xfrm>
            <a:off x="3359696" y="4732189"/>
            <a:ext cx="38419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901811" y="4774228"/>
                <a:ext cx="8019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811" y="4774228"/>
                <a:ext cx="801951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990421" y="4104937"/>
                <a:ext cx="7298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 smtClean="0"/>
                  <a:t> +</a:t>
                </a:r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421" y="4104937"/>
                <a:ext cx="729815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521" t="-10526" r="-1176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964034" y="4253907"/>
                <a:ext cx="5198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034" y="4253907"/>
                <a:ext cx="519886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09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Block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2F648-ECF9-CE40-9A71-3D176A63340E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9376" y="1629097"/>
                <a:ext cx="3941079" cy="8334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629097"/>
                <a:ext cx="3941079" cy="8334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03835" y="1629097"/>
                <a:ext cx="3185616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835" y="1629097"/>
                <a:ext cx="3185616" cy="7935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298762" y="3429000"/>
                <a:ext cx="15944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762" y="3429000"/>
                <a:ext cx="1594475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 bwMode="auto">
              <a:xfrm>
                <a:off x="8976320" y="5013176"/>
                <a:ext cx="1440160" cy="95091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32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76320" y="5013176"/>
                <a:ext cx="1440160" cy="9509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320136" y="2679893"/>
                <a:ext cx="3753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136" y="2679893"/>
                <a:ext cx="375301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114" r="-163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039275" y="3578541"/>
                <a:ext cx="2314736" cy="848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75" y="3578541"/>
                <a:ext cx="2314736" cy="84850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 bwMode="auto">
          <a:xfrm>
            <a:off x="7776335" y="5323062"/>
            <a:ext cx="360040" cy="40243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32" charset="0"/>
            </a:endParaRPr>
          </a:p>
        </p:txBody>
      </p:sp>
      <p:cxnSp>
        <p:nvCxnSpPr>
          <p:cNvPr id="12" name="Straight Arrow Connector 11"/>
          <p:cNvCxnSpPr>
            <a:stCxn id="11" idx="6"/>
          </p:cNvCxnSpPr>
          <p:nvPr/>
        </p:nvCxnSpPr>
        <p:spPr bwMode="auto">
          <a:xfrm>
            <a:off x="8136375" y="5524278"/>
            <a:ext cx="83994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0416480" y="5524277"/>
            <a:ext cx="1224136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endCxn id="11" idx="4"/>
          </p:cNvCxnSpPr>
          <p:nvPr/>
        </p:nvCxnSpPr>
        <p:spPr bwMode="auto">
          <a:xfrm flipV="1">
            <a:off x="7956355" y="5725493"/>
            <a:ext cx="0" cy="5118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endCxn id="11" idx="2"/>
          </p:cNvCxnSpPr>
          <p:nvPr/>
        </p:nvCxnSpPr>
        <p:spPr bwMode="auto">
          <a:xfrm>
            <a:off x="7392144" y="5524277"/>
            <a:ext cx="38419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934259" y="5566316"/>
                <a:ext cx="7827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259" y="5566316"/>
                <a:ext cx="782715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022869" y="4897025"/>
                <a:ext cx="8020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+</a:t>
                </a:r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869" y="4897025"/>
                <a:ext cx="802014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515" t="-10526" r="-1060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0996482" y="5045995"/>
                <a:ext cx="4700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482" y="5045995"/>
                <a:ext cx="470000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93443" y="2679893"/>
                <a:ext cx="42323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43" y="2679893"/>
                <a:ext cx="4232312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703512" y="3578541"/>
                <a:ext cx="2619563" cy="848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3578541"/>
                <a:ext cx="2619563" cy="84850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 bwMode="auto">
              <a:xfrm>
                <a:off x="2740488" y="4883233"/>
                <a:ext cx="1440160" cy="95091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32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0488" y="4883233"/>
                <a:ext cx="1440160" cy="95091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 bwMode="auto">
          <a:xfrm>
            <a:off x="1540503" y="5193119"/>
            <a:ext cx="360040" cy="40243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32" charset="0"/>
            </a:endParaRPr>
          </a:p>
        </p:txBody>
      </p:sp>
      <p:cxnSp>
        <p:nvCxnSpPr>
          <p:cNvPr id="23" name="Straight Arrow Connector 22"/>
          <p:cNvCxnSpPr>
            <a:stCxn id="22" idx="6"/>
          </p:cNvCxnSpPr>
          <p:nvPr/>
        </p:nvCxnSpPr>
        <p:spPr bwMode="auto">
          <a:xfrm>
            <a:off x="1900543" y="5394335"/>
            <a:ext cx="83994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endCxn id="22" idx="4"/>
          </p:cNvCxnSpPr>
          <p:nvPr/>
        </p:nvCxnSpPr>
        <p:spPr bwMode="auto">
          <a:xfrm flipV="1">
            <a:off x="1720523" y="5595550"/>
            <a:ext cx="0" cy="5118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>
            <a:endCxn id="22" idx="2"/>
          </p:cNvCxnSpPr>
          <p:nvPr/>
        </p:nvCxnSpPr>
        <p:spPr bwMode="auto">
          <a:xfrm>
            <a:off x="1156312" y="5394334"/>
            <a:ext cx="38419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698427" y="5436373"/>
                <a:ext cx="8500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427" y="5436373"/>
                <a:ext cx="850041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87037" y="4767082"/>
                <a:ext cx="8020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+</a:t>
                </a:r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37" y="4767082"/>
                <a:ext cx="802014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1515" t="-10526" r="-1060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332891" y="4883233"/>
                <a:ext cx="4619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891" y="4883233"/>
                <a:ext cx="461985" cy="4616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 bwMode="auto">
              <a:xfrm>
                <a:off x="4742764" y="4954498"/>
                <a:ext cx="447435" cy="79851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32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42764" y="4954498"/>
                <a:ext cx="447435" cy="79851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stCxn id="21" idx="3"/>
            <a:endCxn id="30" idx="1"/>
          </p:cNvCxnSpPr>
          <p:nvPr/>
        </p:nvCxnSpPr>
        <p:spPr bwMode="auto">
          <a:xfrm flipV="1">
            <a:off x="4180648" y="5353755"/>
            <a:ext cx="562116" cy="4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5195899" y="5353754"/>
            <a:ext cx="602834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6096000" y="1629097"/>
            <a:ext cx="144016" cy="475223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4542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2F648-ECF9-CE40-9A71-3D176A63340E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 bwMode="auto">
              <a:xfrm>
                <a:off x="3249465" y="2544891"/>
                <a:ext cx="1440160" cy="95091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32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9465" y="2544891"/>
                <a:ext cx="1440160" cy="9509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endCxn id="5" idx="1"/>
          </p:cNvCxnSpPr>
          <p:nvPr/>
        </p:nvCxnSpPr>
        <p:spPr bwMode="auto">
          <a:xfrm>
            <a:off x="2409520" y="3020347"/>
            <a:ext cx="83994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 flipV="1">
            <a:off x="4689625" y="3020346"/>
            <a:ext cx="1224136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1665289" y="3020346"/>
            <a:ext cx="38419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07404" y="3062385"/>
                <a:ext cx="8019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404" y="3062385"/>
                <a:ext cx="80195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96014" y="2393094"/>
                <a:ext cx="7298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 smtClean="0"/>
                  <a:t> +</a:t>
                </a:r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14" y="2393094"/>
                <a:ext cx="72981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521" t="-10667" r="-1176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269627" y="2542064"/>
                <a:ext cx="5198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627" y="2542064"/>
                <a:ext cx="519886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 bwMode="auto">
              <a:xfrm>
                <a:off x="8204142" y="2492896"/>
                <a:ext cx="1440160" cy="95091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32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04142" y="2492896"/>
                <a:ext cx="1440160" cy="95091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 bwMode="auto">
          <a:xfrm>
            <a:off x="7004157" y="2802782"/>
            <a:ext cx="360040" cy="40243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32" charset="0"/>
            </a:endParaRPr>
          </a:p>
        </p:txBody>
      </p:sp>
      <p:cxnSp>
        <p:nvCxnSpPr>
          <p:cNvPr id="15" name="Straight Arrow Connector 14"/>
          <p:cNvCxnSpPr>
            <a:stCxn id="14" idx="6"/>
          </p:cNvCxnSpPr>
          <p:nvPr/>
        </p:nvCxnSpPr>
        <p:spPr bwMode="auto">
          <a:xfrm>
            <a:off x="7364197" y="3003998"/>
            <a:ext cx="83994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endCxn id="14" idx="2"/>
          </p:cNvCxnSpPr>
          <p:nvPr/>
        </p:nvCxnSpPr>
        <p:spPr bwMode="auto">
          <a:xfrm>
            <a:off x="6619966" y="3003997"/>
            <a:ext cx="38419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162081" y="3046036"/>
                <a:ext cx="8500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081" y="3046036"/>
                <a:ext cx="850041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250691" y="2376745"/>
                <a:ext cx="8020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+</a:t>
                </a:r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691" y="2376745"/>
                <a:ext cx="802014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515" t="-10526" r="-1060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796545" y="2492896"/>
                <a:ext cx="4619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545" y="2492896"/>
                <a:ext cx="461985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 bwMode="auto">
              <a:xfrm>
                <a:off x="10206418" y="2564161"/>
                <a:ext cx="447435" cy="79851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32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06418" y="2564161"/>
                <a:ext cx="447435" cy="79851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13" idx="3"/>
            <a:endCxn id="21" idx="1"/>
          </p:cNvCxnSpPr>
          <p:nvPr/>
        </p:nvCxnSpPr>
        <p:spPr bwMode="auto">
          <a:xfrm flipV="1">
            <a:off x="9644302" y="2963418"/>
            <a:ext cx="562116" cy="4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10659553" y="2963417"/>
            <a:ext cx="602834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2043780" y="2810286"/>
            <a:ext cx="360040" cy="40243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3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Isosceles Triangle 24"/>
              <p:cNvSpPr/>
              <p:nvPr/>
            </p:nvSpPr>
            <p:spPr bwMode="auto">
              <a:xfrm rot="5400000">
                <a:off x="6021773" y="2644194"/>
                <a:ext cx="504056" cy="720080"/>
              </a:xfrm>
              <a:prstGeom prst="triangl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32" charset="0"/>
                </a:endParaRPr>
              </a:p>
            </p:txBody>
          </p:sp>
        </mc:Choice>
        <mc:Fallback xmlns="">
          <p:sp>
            <p:nvSpPr>
              <p:cNvPr id="25" name="Isosceles Tri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5400000">
                <a:off x="6021773" y="2644194"/>
                <a:ext cx="504056" cy="720080"/>
              </a:xfrm>
              <a:prstGeom prst="triangl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Isosceles Triangle 25"/>
              <p:cNvSpPr/>
              <p:nvPr/>
            </p:nvSpPr>
            <p:spPr bwMode="auto">
              <a:xfrm rot="16200000">
                <a:off x="5998663" y="4021055"/>
                <a:ext cx="504056" cy="720080"/>
              </a:xfrm>
              <a:prstGeom prst="triangl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32" charset="0"/>
                </a:endParaRPr>
              </a:p>
            </p:txBody>
          </p:sp>
        </mc:Choice>
        <mc:Fallback xmlns="">
          <p:sp>
            <p:nvSpPr>
              <p:cNvPr id="26" name="Isosceles Tri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5998663" y="4021055"/>
                <a:ext cx="504056" cy="720080"/>
              </a:xfrm>
              <a:prstGeom prst="triangl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Elbow Connector 29"/>
          <p:cNvCxnSpPr>
            <a:stCxn id="26" idx="0"/>
            <a:endCxn id="24" idx="4"/>
          </p:cNvCxnSpPr>
          <p:nvPr/>
        </p:nvCxnSpPr>
        <p:spPr bwMode="auto">
          <a:xfrm rot="10800000">
            <a:off x="2223801" y="3212717"/>
            <a:ext cx="3666851" cy="116837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Elbow Connector 34"/>
          <p:cNvCxnSpPr>
            <a:stCxn id="13" idx="3"/>
            <a:endCxn id="26" idx="3"/>
          </p:cNvCxnSpPr>
          <p:nvPr/>
        </p:nvCxnSpPr>
        <p:spPr bwMode="auto">
          <a:xfrm flipH="1">
            <a:off x="6610731" y="2968353"/>
            <a:ext cx="3033571" cy="1412742"/>
          </a:xfrm>
          <a:prstGeom prst="bentConnector3">
            <a:avLst>
              <a:gd name="adj1" fmla="val -141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 bwMode="auto">
              <a:xfrm>
                <a:off x="8525367" y="3655933"/>
                <a:ext cx="805963" cy="475659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32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25367" y="3655933"/>
                <a:ext cx="805963" cy="475659"/>
              </a:xfrm>
              <a:prstGeom prst="rect">
                <a:avLst/>
              </a:prstGeom>
              <a:blipFill rotWithShape="0">
                <a:blip r:embed="rId13"/>
                <a:stretch>
                  <a:fillRect b="-875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/>
          <p:cNvCxnSpPr>
            <a:stCxn id="13" idx="3"/>
            <a:endCxn id="38" idx="3"/>
          </p:cNvCxnSpPr>
          <p:nvPr/>
        </p:nvCxnSpPr>
        <p:spPr bwMode="auto">
          <a:xfrm flipH="1">
            <a:off x="9331330" y="2968353"/>
            <a:ext cx="312972" cy="925410"/>
          </a:xfrm>
          <a:prstGeom prst="bentConnector3">
            <a:avLst>
              <a:gd name="adj1" fmla="val -7304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Elbow Connector 42"/>
          <p:cNvCxnSpPr>
            <a:stCxn id="38" idx="1"/>
            <a:endCxn id="14" idx="4"/>
          </p:cNvCxnSpPr>
          <p:nvPr/>
        </p:nvCxnSpPr>
        <p:spPr bwMode="auto">
          <a:xfrm rot="10800000">
            <a:off x="7184177" y="3205213"/>
            <a:ext cx="1341190" cy="68855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37275350"/>
      </p:ext>
    </p:extLst>
  </p:cSld>
  <p:clrMapOvr>
    <a:masterClrMapping/>
  </p:clrMapOvr>
</p:sld>
</file>

<file path=ppt/theme/theme1.xml><?xml version="1.0" encoding="utf-8"?>
<a:theme xmlns:a="http://schemas.openxmlformats.org/drawingml/2006/main" name="Concordia Powerpoint template 2013-pagenumbers">
  <a:themeElements>
    <a:clrScheme name="Concordia-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ordia-PPT">
      <a:majorFont>
        <a:latin typeface="GillSans Bold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lnDef>
  </a:objectDefaults>
  <a:extraClrSchemeLst>
    <a:extraClrScheme>
      <a:clrScheme name="Concordia-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Concordia Powerpoint template 2013-pagenumbers</Template>
  <TotalTime>6155</TotalTime>
  <Words>22</Words>
  <Application>Microsoft Office PowerPoint</Application>
  <PresentationFormat>Widescreen</PresentationFormat>
  <Paragraphs>47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ＭＳ Ｐゴシック</vt:lpstr>
      <vt:lpstr>Arial</vt:lpstr>
      <vt:lpstr>Arial Bold</vt:lpstr>
      <vt:lpstr>Calibri</vt:lpstr>
      <vt:lpstr>Cambria Math</vt:lpstr>
      <vt:lpstr>Gill Sans MT</vt:lpstr>
      <vt:lpstr>GillSans Bold</vt:lpstr>
      <vt:lpstr>Times</vt:lpstr>
      <vt:lpstr>Wingdings</vt:lpstr>
      <vt:lpstr>Concordia Powerpoint template 2013-pagenumbers</vt:lpstr>
      <vt:lpstr> Control System Design (MECH 473) Session #3 Dynamical Modeling</vt:lpstr>
      <vt:lpstr>Electronical Block Diagram </vt:lpstr>
      <vt:lpstr>Mechanical Block Diagram </vt:lpstr>
      <vt:lpstr>Combination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Thirunarayan Vijayan</dc:creator>
  <cp:lastModifiedBy>Hamid Ebrahimi Orimi</cp:lastModifiedBy>
  <cp:revision>597</cp:revision>
  <dcterms:created xsi:type="dcterms:W3CDTF">2014-11-03T01:35:49Z</dcterms:created>
  <dcterms:modified xsi:type="dcterms:W3CDTF">2017-10-05T00:03:33Z</dcterms:modified>
</cp:coreProperties>
</file>