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5"/>
  </p:notes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embeddedFontLst>
    <p:embeddedFont>
      <p:font typeface="Amatic SC" panose="020B0604020202020204" charset="-79"/>
      <p:regular r:id="rId16"/>
      <p:bold r:id="rId17"/>
    </p:embeddedFont>
    <p:embeddedFont>
      <p:font typeface="Source Code Pr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C7182C-3CC4-4314-BC97-A412402F20FF}" v="17" dt="2021-02-23T20:33:25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PACHECO PINTO" userId="S::georgepacheco@ifba.edu.br::a81c1a1c-a6f1-4c23-bfd3-ad85dbceb90a" providerId="AD" clId="Web-{9CC7182C-3CC4-4314-BC97-A412402F20FF}"/>
    <pc:docChg chg="delSld modSld">
      <pc:chgData name="GEORGE PACHECO PINTO" userId="S::georgepacheco@ifba.edu.br::a81c1a1c-a6f1-4c23-bfd3-ad85dbceb90a" providerId="AD" clId="Web-{9CC7182C-3CC4-4314-BC97-A412402F20FF}" dt="2021-02-23T20:33:25.987" v="15"/>
      <pc:docMkLst>
        <pc:docMk/>
      </pc:docMkLst>
      <pc:sldChg chg="del">
        <pc:chgData name="GEORGE PACHECO PINTO" userId="S::georgepacheco@ifba.edu.br::a81c1a1c-a6f1-4c23-bfd3-ad85dbceb90a" providerId="AD" clId="Web-{9CC7182C-3CC4-4314-BC97-A412402F20FF}" dt="2021-02-23T20:32:53.299" v="0"/>
        <pc:sldMkLst>
          <pc:docMk/>
          <pc:sldMk cId="0" sldId="259"/>
        </pc:sldMkLst>
      </pc:sldChg>
      <pc:sldChg chg="modSp">
        <pc:chgData name="GEORGE PACHECO PINTO" userId="S::georgepacheco@ifba.edu.br::a81c1a1c-a6f1-4c23-bfd3-ad85dbceb90a" providerId="AD" clId="Web-{9CC7182C-3CC4-4314-BC97-A412402F20FF}" dt="2021-02-23T20:33:11.815" v="14" actId="20577"/>
        <pc:sldMkLst>
          <pc:docMk/>
          <pc:sldMk cId="0" sldId="260"/>
        </pc:sldMkLst>
        <pc:spChg chg="mod">
          <ac:chgData name="GEORGE PACHECO PINTO" userId="S::georgepacheco@ifba.edu.br::a81c1a1c-a6f1-4c23-bfd3-ad85dbceb90a" providerId="AD" clId="Web-{9CC7182C-3CC4-4314-BC97-A412402F20FF}" dt="2021-02-23T20:33:11.815" v="14" actId="20577"/>
          <ac:spMkLst>
            <pc:docMk/>
            <pc:sldMk cId="0" sldId="260"/>
            <ac:spMk id="83" creationId="{00000000-0000-0000-0000-000000000000}"/>
          </ac:spMkLst>
        </pc:spChg>
      </pc:sldChg>
      <pc:sldChg chg="del">
        <pc:chgData name="GEORGE PACHECO PINTO" userId="S::georgepacheco@ifba.edu.br::a81c1a1c-a6f1-4c23-bfd3-ad85dbceb90a" providerId="AD" clId="Web-{9CC7182C-3CC4-4314-BC97-A412402F20FF}" dt="2021-02-23T20:33:25.987" v="15"/>
        <pc:sldMkLst>
          <pc:docMk/>
          <pc:sldMk cId="0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d9e05c26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d9e05c26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a5ba04ec5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a5ba04ec5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d9e05c26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d9e05c26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d9e05c26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d9e05c26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d9e05c26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d9e05c26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9e05c2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9e05c2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9e05c26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9e05c26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d9e05c26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d9e05c262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d9e05c26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d9e05c26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31A04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31A04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❏"/>
              <a:defRPr>
                <a:solidFill>
                  <a:srgbClr val="434343"/>
                </a:solidFill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 sz="1400">
                <a:solidFill>
                  <a:srgbClr val="434343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31A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A04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729450" y="21606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de dados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729627" y="40111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George Pacheco Pinto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60" y="477032"/>
            <a:ext cx="3419424" cy="11353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831277" y="149692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http://www.portal.ifba.edu.br/santoantonio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Ferramentas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Codeblocks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Dev-C++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Bloco de Notas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Aula inaugural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 professor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George Pacheco Pinto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georgepacheco@ifba.edu.br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Formação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Bacharel em Informática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Especialista em Engenharia de Software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Mestre em Sistemas e Computação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Avaliação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dirty="0"/>
              <a:t>Lista de Exercícios</a:t>
            </a:r>
          </a:p>
          <a:p>
            <a:pPr marL="457200" lvl="0" algn="l">
              <a:lnSpc>
                <a:spcPct val="114999"/>
              </a:lnSpc>
              <a:spcAft>
                <a:spcPts val="0"/>
              </a:spcAft>
            </a:pPr>
            <a:r>
              <a:rPr lang="pt-BR" dirty="0"/>
              <a:t>Prova</a:t>
            </a:r>
          </a:p>
          <a:p>
            <a:pPr indent="0">
              <a:lnSpc>
                <a:spcPct val="115000"/>
              </a:lnSpc>
              <a:spcBef>
                <a:spcPts val="1600"/>
              </a:spcBef>
              <a:buNone/>
            </a:pPr>
            <a:endParaRPr lang="pt-BR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Média Aritmética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disciplina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25" y="1533525"/>
            <a:ext cx="683895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Capacitar o aluno a compreender e desenvolver, do ponto de vista da representação computacional e da utilização, a construção de algoritmos e estruturas de dados.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Ementa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>
                <a:solidFill>
                  <a:srgbClr val="000000"/>
                </a:solidFill>
              </a:rPr>
              <a:t>Algoritmos e Lógica de programação, Tipos de Dados, Constantes e variáveis simples, Estruturas de controle sequencial, condicional e repetição.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>
                <a:solidFill>
                  <a:srgbClr val="000000"/>
                </a:solidFill>
              </a:rPr>
              <a:t>Variáveis Homogêneas.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>
                <a:solidFill>
                  <a:srgbClr val="000000"/>
                </a:solidFill>
              </a:rPr>
              <a:t>Tipos abstratos de dados.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>
                <a:solidFill>
                  <a:srgbClr val="000000"/>
                </a:solidFill>
              </a:rPr>
              <a:t>Recursividade.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>
                <a:solidFill>
                  <a:srgbClr val="000000"/>
                </a:solidFill>
              </a:rPr>
              <a:t>Busca em Vetores.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>
                <a:solidFill>
                  <a:srgbClr val="000000"/>
                </a:solidFill>
              </a:rPr>
              <a:t>Listas lineares e suas variações.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>
                <a:solidFill>
                  <a:srgbClr val="000000"/>
                </a:solidFill>
              </a:rPr>
              <a:t>Filas e Pilhas.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>
                <a:solidFill>
                  <a:srgbClr val="000000"/>
                </a:solidFill>
              </a:rPr>
              <a:t>Árvores Binárias e suas variações.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>
                <a:solidFill>
                  <a:srgbClr val="000000"/>
                </a:solidFill>
              </a:rPr>
              <a:t>Utilização de uma linguagem de programação.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bibliografia básica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51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Char char="❏"/>
            </a:pPr>
            <a:r>
              <a:rPr lang="pt-BR"/>
              <a:t>CELES,  W.;  CERQUEIRA,  R.;  RANGEL,  J.  L. Introdução  à  Estrutura  de Dados: Com Técnicas de Programação em C. 2.ed. Elsevier, 2016.</a:t>
            </a:r>
            <a:endParaRPr/>
          </a:p>
          <a:p>
            <a:pPr marL="457200" lvl="0" indent="-3651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Char char="❏"/>
            </a:pPr>
            <a:r>
              <a:rPr lang="pt-BR"/>
              <a:t>GUIMARAES, A. M.; LAGES, N. A. Algoritmos e Estruturas de Dados. Rio de Janeiro: LTC, 1994.</a:t>
            </a:r>
            <a:endParaRPr/>
          </a:p>
          <a:p>
            <a:pPr marL="457200" lvl="0" indent="-3651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Char char="❏"/>
            </a:pPr>
            <a:r>
              <a:rPr lang="pt-BR"/>
              <a:t>MARKENZON,  L;  SZWARCFITER,  J.  L. Estruturas  de  Dados  e  seus Algoritmos. 2.ed. Rio de Janeiro: LTC, 1997.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Bibliografia Complementar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lang="pt-BR"/>
              <a:t>FARRER, H.; BECKER, C. G.; FARIA, E. C.; MATOS, H. F.; SANTOS, M. A.; MAIA, M. L. Algoritmos Estruturados. 3.ed. Rio de Janeiro: LTC, 1999.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lang="pt-BR"/>
              <a:t>FORBELLONE, A. L. V.; EBERSPÄCHER, H. F. Lógica de Programação -A construção de algoritmos e estruturas de dados. 3.ed. Pearson, 2005.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lang="pt-BR"/>
              <a:t>PUGA,  S.;  RISSETTI,  G. Lógica  de  Programação  e  Estruturas  de  Dados. Prentice Hall, 2008.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lang="pt-BR"/>
              <a:t>WIRTH, N. Algoritmos e Estruturas de Dados. Rio de Janeiro: LTC, 1989.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lang="pt-BR"/>
              <a:t>ZIVIANI, N. Projeto de Algortimos –com implementação em Java e C++. 1.ed. Cengage Learning, 2006.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D8A38BDC488A45ABE0C864518374E3" ma:contentTypeVersion="2" ma:contentTypeDescription="Crie um novo documento." ma:contentTypeScope="" ma:versionID="272135f4e66eec246d563c0cdb6126e3">
  <xsd:schema xmlns:xsd="http://www.w3.org/2001/XMLSchema" xmlns:xs="http://www.w3.org/2001/XMLSchema" xmlns:p="http://schemas.microsoft.com/office/2006/metadata/properties" xmlns:ns2="fd0f6600-a17c-4ef4-adcb-20a3cd64ae82" targetNamespace="http://schemas.microsoft.com/office/2006/metadata/properties" ma:root="true" ma:fieldsID="a6fb9363773e4bd89a25b61538118b1a" ns2:_="">
    <xsd:import namespace="fd0f6600-a17c-4ef4-adcb-20a3cd64ae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0f6600-a17c-4ef4-adcb-20a3cd64ae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96C636-387F-426A-AE27-A1F270BFF9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DB132E-AD25-4470-B483-161C89ACE0E4}"/>
</file>

<file path=customXml/itemProps3.xml><?xml version="1.0" encoding="utf-8"?>
<ds:datastoreItem xmlns:ds="http://schemas.openxmlformats.org/officeDocument/2006/customXml" ds:itemID="{B359B308-4176-4982-BAF7-DD9D94584D2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10</Slides>
  <Notes>10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Beach Day</vt:lpstr>
      <vt:lpstr>estrutura de dados</vt:lpstr>
      <vt:lpstr>Agenda</vt:lpstr>
      <vt:lpstr>Sobre o professor</vt:lpstr>
      <vt:lpstr>Avaliação </vt:lpstr>
      <vt:lpstr>disciplina</vt:lpstr>
      <vt:lpstr>Objetivos</vt:lpstr>
      <vt:lpstr>Ementa</vt:lpstr>
      <vt:lpstr>bibliografia básica</vt:lpstr>
      <vt:lpstr>Bibliografia Complementar</vt:lpstr>
      <vt:lpstr>Ferramentas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cp:revision>4</cp:revision>
  <dcterms:modified xsi:type="dcterms:W3CDTF">2021-02-23T20:33:26Z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0x0101007FD8A38BDC488A45ABE0C864518374E3</vt:lpwstr>
  </property>
</Properties>
</file>