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3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</p:sldIdLst>
  <p:sldSz cx="9144000" cy="5143500" type="screen16x9"/>
  <p:notesSz cx="6858000" cy="9144000"/>
  <p:embeddedFontLst>
    <p:embeddedFont>
      <p:font typeface="Amatic SC" panose="020B0604020202020204" charset="-79"/>
      <p:regular r:id="rId45"/>
      <p:bold r:id="rId46"/>
    </p:embeddedFont>
    <p:embeddedFont>
      <p:font typeface="Source Code Pr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F01B1-6B62-4EB4-8161-6BC811569CF2}" v="10" dt="2021-02-24T20:56:46.280"/>
    <p1510:client id="{AA84CC3C-3C36-4A40-8FF9-AE7D84AC4DF6}" v="42" dt="2021-03-07T23:36:16.476"/>
    <p1510:client id="{DF8EACFD-2B7F-488B-9FF6-43BD6C1410C7}" v="1" dt="2021-03-07T23:37:34.922"/>
    <p1510:client id="{E6388E6F-F0A4-41EB-8FE5-8046DF74C977}" v="1" dt="2021-02-23T20:37:2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DF8EACFD-2B7F-488B-9FF6-43BD6C1410C7}"/>
    <pc:docChg chg="delSld">
      <pc:chgData name="GEORGE PACHECO PINTO" userId="S::georgepacheco@ifba.edu.br::a81c1a1c-a6f1-4c23-bfd3-ad85dbceb90a" providerId="AD" clId="Web-{DF8EACFD-2B7F-488B-9FF6-43BD6C1410C7}" dt="2021-03-07T23:37:34.922" v="0"/>
      <pc:docMkLst>
        <pc:docMk/>
      </pc:docMkLst>
      <pc:sldChg chg="del">
        <pc:chgData name="GEORGE PACHECO PINTO" userId="S::georgepacheco@ifba.edu.br::a81c1a1c-a6f1-4c23-bfd3-ad85dbceb90a" providerId="AD" clId="Web-{DF8EACFD-2B7F-488B-9FF6-43BD6C1410C7}" dt="2021-03-07T23:37:34.922" v="0"/>
        <pc:sldMkLst>
          <pc:docMk/>
          <pc:sldMk cId="0" sldId="294"/>
        </pc:sldMkLst>
      </pc:sldChg>
    </pc:docChg>
  </pc:docChgLst>
  <pc:docChgLst>
    <pc:chgData name="GEORGE PACHECO PINTO" userId="S::georgepacheco@ifba.edu.br::a81c1a1c-a6f1-4c23-bfd3-ad85dbceb90a" providerId="AD" clId="Web-{AA84CC3C-3C36-4A40-8FF9-AE7D84AC4DF6}"/>
    <pc:docChg chg="modSld">
      <pc:chgData name="GEORGE PACHECO PINTO" userId="S::georgepacheco@ifba.edu.br::a81c1a1c-a6f1-4c23-bfd3-ad85dbceb90a" providerId="AD" clId="Web-{AA84CC3C-3C36-4A40-8FF9-AE7D84AC4DF6}" dt="2021-03-07T23:36:16.476" v="41"/>
      <pc:docMkLst>
        <pc:docMk/>
      </pc:docMkLst>
      <pc:sldChg chg="modSp">
        <pc:chgData name="GEORGE PACHECO PINTO" userId="S::georgepacheco@ifba.edu.br::a81c1a1c-a6f1-4c23-bfd3-ad85dbceb90a" providerId="AD" clId="Web-{AA84CC3C-3C36-4A40-8FF9-AE7D84AC4DF6}" dt="2021-03-07T20:48:37.098" v="4" actId="20577"/>
        <pc:sldMkLst>
          <pc:docMk/>
          <pc:sldMk cId="0" sldId="260"/>
        </pc:sldMkLst>
        <pc:spChg chg="mod">
          <ac:chgData name="GEORGE PACHECO PINTO" userId="S::georgepacheco@ifba.edu.br::a81c1a1c-a6f1-4c23-bfd3-ad85dbceb90a" providerId="AD" clId="Web-{AA84CC3C-3C36-4A40-8FF9-AE7D84AC4DF6}" dt="2021-03-07T20:48:37.098" v="4" actId="20577"/>
          <ac:spMkLst>
            <pc:docMk/>
            <pc:sldMk cId="0" sldId="260"/>
            <ac:spMk id="93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AA84CC3C-3C36-4A40-8FF9-AE7D84AC4DF6}" dt="2021-03-07T23:27:29.776" v="12" actId="20577"/>
        <pc:sldMkLst>
          <pc:docMk/>
          <pc:sldMk cId="0" sldId="277"/>
        </pc:sldMkLst>
        <pc:spChg chg="mod">
          <ac:chgData name="GEORGE PACHECO PINTO" userId="S::georgepacheco@ifba.edu.br::a81c1a1c-a6f1-4c23-bfd3-ad85dbceb90a" providerId="AD" clId="Web-{AA84CC3C-3C36-4A40-8FF9-AE7D84AC4DF6}" dt="2021-03-07T23:27:14.479" v="5" actId="20577"/>
          <ac:spMkLst>
            <pc:docMk/>
            <pc:sldMk cId="0" sldId="277"/>
            <ac:spMk id="201" creationId="{00000000-0000-0000-0000-000000000000}"/>
          </ac:spMkLst>
        </pc:spChg>
        <pc:spChg chg="mod">
          <ac:chgData name="GEORGE PACHECO PINTO" userId="S::georgepacheco@ifba.edu.br::a81c1a1c-a6f1-4c23-bfd3-ad85dbceb90a" providerId="AD" clId="Web-{AA84CC3C-3C36-4A40-8FF9-AE7D84AC4DF6}" dt="2021-03-07T23:27:29.776" v="12" actId="20577"/>
          <ac:spMkLst>
            <pc:docMk/>
            <pc:sldMk cId="0" sldId="277"/>
            <ac:spMk id="202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AA84CC3C-3C36-4A40-8FF9-AE7D84AC4DF6}" dt="2021-03-07T23:27:41.276" v="17" actId="20577"/>
        <pc:sldMkLst>
          <pc:docMk/>
          <pc:sldMk cId="0" sldId="278"/>
        </pc:sldMkLst>
        <pc:spChg chg="mod">
          <ac:chgData name="GEORGE PACHECO PINTO" userId="S::georgepacheco@ifba.edu.br::a81c1a1c-a6f1-4c23-bfd3-ad85dbceb90a" providerId="AD" clId="Web-{AA84CC3C-3C36-4A40-8FF9-AE7D84AC4DF6}" dt="2021-03-07T23:27:41.276" v="17" actId="20577"/>
          <ac:spMkLst>
            <pc:docMk/>
            <pc:sldMk cId="0" sldId="278"/>
            <ac:spMk id="208" creationId="{00000000-0000-0000-0000-000000000000}"/>
          </ac:spMkLst>
        </pc:spChg>
        <pc:spChg chg="mod">
          <ac:chgData name="GEORGE PACHECO PINTO" userId="S::georgepacheco@ifba.edu.br::a81c1a1c-a6f1-4c23-bfd3-ad85dbceb90a" providerId="AD" clId="Web-{AA84CC3C-3C36-4A40-8FF9-AE7D84AC4DF6}" dt="2021-03-07T23:27:40.370" v="14" actId="20577"/>
          <ac:spMkLst>
            <pc:docMk/>
            <pc:sldMk cId="0" sldId="278"/>
            <ac:spMk id="209" creationId="{00000000-0000-0000-0000-000000000000}"/>
          </ac:spMkLst>
        </pc:spChg>
      </pc:sldChg>
      <pc:sldChg chg="addSp delSp">
        <pc:chgData name="GEORGE PACHECO PINTO" userId="S::georgepacheco@ifba.edu.br::a81c1a1c-a6f1-4c23-bfd3-ad85dbceb90a" providerId="AD" clId="Web-{AA84CC3C-3C36-4A40-8FF9-AE7D84AC4DF6}" dt="2021-03-07T23:29:50.014" v="35"/>
        <pc:sldMkLst>
          <pc:docMk/>
          <pc:sldMk cId="0" sldId="279"/>
        </pc:sldMkLst>
        <pc:inkChg chg="add del">
          <ac:chgData name="GEORGE PACHECO PINTO" userId="S::georgepacheco@ifba.edu.br::a81c1a1c-a6f1-4c23-bfd3-ad85dbceb90a" providerId="AD" clId="Web-{AA84CC3C-3C36-4A40-8FF9-AE7D84AC4DF6}" dt="2021-03-07T23:29:04.231" v="19"/>
          <ac:inkMkLst>
            <pc:docMk/>
            <pc:sldMk cId="0" sldId="279"/>
            <ac:inkMk id="2" creationId="{6CBDE674-BB9E-4955-A23E-859B030E678D}"/>
          </ac:inkMkLst>
        </pc:inkChg>
        <pc:inkChg chg="add del">
          <ac:chgData name="GEORGE PACHECO PINTO" userId="S::georgepacheco@ifba.edu.br::a81c1a1c-a6f1-4c23-bfd3-ad85dbceb90a" providerId="AD" clId="Web-{AA84CC3C-3C36-4A40-8FF9-AE7D84AC4DF6}" dt="2021-03-07T23:29:22.716" v="21"/>
          <ac:inkMkLst>
            <pc:docMk/>
            <pc:sldMk cId="0" sldId="279"/>
            <ac:inkMk id="3" creationId="{AEEC6C20-28A6-49C0-87B0-F839AD18E587}"/>
          </ac:inkMkLst>
        </pc:inkChg>
        <pc:inkChg chg="add del">
          <ac:chgData name="GEORGE PACHECO PINTO" userId="S::georgepacheco@ifba.edu.br::a81c1a1c-a6f1-4c23-bfd3-ad85dbceb90a" providerId="AD" clId="Web-{AA84CC3C-3C36-4A40-8FF9-AE7D84AC4DF6}" dt="2021-03-07T23:29:38.873" v="33"/>
          <ac:inkMkLst>
            <pc:docMk/>
            <pc:sldMk cId="0" sldId="279"/>
            <ac:inkMk id="4" creationId="{3346A972-B5FC-4310-B82B-859EA122CF0B}"/>
          </ac:inkMkLst>
        </pc:inkChg>
        <pc:inkChg chg="add del">
          <ac:chgData name="GEORGE PACHECO PINTO" userId="S::georgepacheco@ifba.edu.br::a81c1a1c-a6f1-4c23-bfd3-ad85dbceb90a" providerId="AD" clId="Web-{AA84CC3C-3C36-4A40-8FF9-AE7D84AC4DF6}" dt="2021-03-07T23:29:38.873" v="32"/>
          <ac:inkMkLst>
            <pc:docMk/>
            <pc:sldMk cId="0" sldId="279"/>
            <ac:inkMk id="5" creationId="{1347631C-4F72-435C-9FC2-0CC9D4703E6D}"/>
          </ac:inkMkLst>
        </pc:inkChg>
        <pc:inkChg chg="add del">
          <ac:chgData name="GEORGE PACHECO PINTO" userId="S::georgepacheco@ifba.edu.br::a81c1a1c-a6f1-4c23-bfd3-ad85dbceb90a" providerId="AD" clId="Web-{AA84CC3C-3C36-4A40-8FF9-AE7D84AC4DF6}" dt="2021-03-07T23:29:36.263" v="31"/>
          <ac:inkMkLst>
            <pc:docMk/>
            <pc:sldMk cId="0" sldId="279"/>
            <ac:inkMk id="6" creationId="{5646098D-4605-44A7-AEBF-D0306B991949}"/>
          </ac:inkMkLst>
        </pc:inkChg>
        <pc:inkChg chg="add del">
          <ac:chgData name="GEORGE PACHECO PINTO" userId="S::georgepacheco@ifba.edu.br::a81c1a1c-a6f1-4c23-bfd3-ad85dbceb90a" providerId="AD" clId="Web-{AA84CC3C-3C36-4A40-8FF9-AE7D84AC4DF6}" dt="2021-03-07T23:29:36.263" v="30"/>
          <ac:inkMkLst>
            <pc:docMk/>
            <pc:sldMk cId="0" sldId="279"/>
            <ac:inkMk id="7" creationId="{4C78A040-6D5F-4676-96F2-EFE3D309F2A9}"/>
          </ac:inkMkLst>
        </pc:inkChg>
        <pc:inkChg chg="add del">
          <ac:chgData name="GEORGE PACHECO PINTO" userId="S::georgepacheco@ifba.edu.br::a81c1a1c-a6f1-4c23-bfd3-ad85dbceb90a" providerId="AD" clId="Web-{AA84CC3C-3C36-4A40-8FF9-AE7D84AC4DF6}" dt="2021-03-07T23:29:33.716" v="29"/>
          <ac:inkMkLst>
            <pc:docMk/>
            <pc:sldMk cId="0" sldId="279"/>
            <ac:inkMk id="8" creationId="{A1F975C0-BB4B-4EB9-BF05-E733990F949B}"/>
          </ac:inkMkLst>
        </pc:inkChg>
        <pc:inkChg chg="add del">
          <ac:chgData name="GEORGE PACHECO PINTO" userId="S::georgepacheco@ifba.edu.br::a81c1a1c-a6f1-4c23-bfd3-ad85dbceb90a" providerId="AD" clId="Web-{AA84CC3C-3C36-4A40-8FF9-AE7D84AC4DF6}" dt="2021-03-07T23:29:33.716" v="28"/>
          <ac:inkMkLst>
            <pc:docMk/>
            <pc:sldMk cId="0" sldId="279"/>
            <ac:inkMk id="9" creationId="{2A282113-4DF4-40E0-9168-0AF62BE5D410}"/>
          </ac:inkMkLst>
        </pc:inkChg>
        <pc:inkChg chg="add">
          <ac:chgData name="GEORGE PACHECO PINTO" userId="S::georgepacheco@ifba.edu.br::a81c1a1c-a6f1-4c23-bfd3-ad85dbceb90a" providerId="AD" clId="Web-{AA84CC3C-3C36-4A40-8FF9-AE7D84AC4DF6}" dt="2021-03-07T23:29:47.045" v="34"/>
          <ac:inkMkLst>
            <pc:docMk/>
            <pc:sldMk cId="0" sldId="279"/>
            <ac:inkMk id="10" creationId="{F24D5816-A1C7-428B-BF1C-C48CA928926C}"/>
          </ac:inkMkLst>
        </pc:inkChg>
        <pc:inkChg chg="add">
          <ac:chgData name="GEORGE PACHECO PINTO" userId="S::georgepacheco@ifba.edu.br::a81c1a1c-a6f1-4c23-bfd3-ad85dbceb90a" providerId="AD" clId="Web-{AA84CC3C-3C36-4A40-8FF9-AE7D84AC4DF6}" dt="2021-03-07T23:29:50.014" v="35"/>
          <ac:inkMkLst>
            <pc:docMk/>
            <pc:sldMk cId="0" sldId="279"/>
            <ac:inkMk id="11" creationId="{46783916-9041-49D1-A198-795B0E634E9C}"/>
          </ac:inkMkLst>
        </pc:inkChg>
      </pc:sldChg>
      <pc:sldChg chg="modSp">
        <pc:chgData name="GEORGE PACHECO PINTO" userId="S::georgepacheco@ifba.edu.br::a81c1a1c-a6f1-4c23-bfd3-ad85dbceb90a" providerId="AD" clId="Web-{AA84CC3C-3C36-4A40-8FF9-AE7D84AC4DF6}" dt="2021-03-07T23:31:49.626" v="38" actId="20577"/>
        <pc:sldMkLst>
          <pc:docMk/>
          <pc:sldMk cId="0" sldId="281"/>
        </pc:sldMkLst>
        <pc:spChg chg="mod">
          <ac:chgData name="GEORGE PACHECO PINTO" userId="S::georgepacheco@ifba.edu.br::a81c1a1c-a6f1-4c23-bfd3-ad85dbceb90a" providerId="AD" clId="Web-{AA84CC3C-3C36-4A40-8FF9-AE7D84AC4DF6}" dt="2021-03-07T23:31:49.626" v="38" actId="20577"/>
          <ac:spMkLst>
            <pc:docMk/>
            <pc:sldMk cId="0" sldId="281"/>
            <ac:spMk id="228" creationId="{00000000-0000-0000-0000-000000000000}"/>
          </ac:spMkLst>
        </pc:spChg>
      </pc:sldChg>
      <pc:sldChg chg="addSp delSp">
        <pc:chgData name="GEORGE PACHECO PINTO" userId="S::georgepacheco@ifba.edu.br::a81c1a1c-a6f1-4c23-bfd3-ad85dbceb90a" providerId="AD" clId="Web-{AA84CC3C-3C36-4A40-8FF9-AE7D84AC4DF6}" dt="2021-03-07T23:36:16.476" v="41"/>
        <pc:sldMkLst>
          <pc:docMk/>
          <pc:sldMk cId="0" sldId="291"/>
        </pc:sldMkLst>
        <pc:inkChg chg="add del">
          <ac:chgData name="GEORGE PACHECO PINTO" userId="S::georgepacheco@ifba.edu.br::a81c1a1c-a6f1-4c23-bfd3-ad85dbceb90a" providerId="AD" clId="Web-{AA84CC3C-3C36-4A40-8FF9-AE7D84AC4DF6}" dt="2021-03-07T23:36:12.085" v="40"/>
          <ac:inkMkLst>
            <pc:docMk/>
            <pc:sldMk cId="0" sldId="291"/>
            <ac:inkMk id="2" creationId="{164BF273-84D1-4E6B-8DCE-32DA9FEBF67C}"/>
          </ac:inkMkLst>
        </pc:inkChg>
        <pc:inkChg chg="add">
          <ac:chgData name="GEORGE PACHECO PINTO" userId="S::georgepacheco@ifba.edu.br::a81c1a1c-a6f1-4c23-bfd3-ad85dbceb90a" providerId="AD" clId="Web-{AA84CC3C-3C36-4A40-8FF9-AE7D84AC4DF6}" dt="2021-03-07T23:36:16.476" v="41"/>
          <ac:inkMkLst>
            <pc:docMk/>
            <pc:sldMk cId="0" sldId="291"/>
            <ac:inkMk id="3" creationId="{D6ADFF38-FB1E-44DE-A7CC-15A33D35F1BA}"/>
          </ac:inkMkLst>
        </pc:inkChg>
      </pc:sldChg>
    </pc:docChg>
  </pc:docChgLst>
  <pc:docChgLst>
    <pc:chgData name="GEORGE PACHECO PINTO" userId="S::georgepacheco@ifba.edu.br::a81c1a1c-a6f1-4c23-bfd3-ad85dbceb90a" providerId="AD" clId="Web-{653F01B1-6B62-4EB4-8161-6BC811569CF2}"/>
    <pc:docChg chg="modSld">
      <pc:chgData name="GEORGE PACHECO PINTO" userId="S::georgepacheco@ifba.edu.br::a81c1a1c-a6f1-4c23-bfd3-ad85dbceb90a" providerId="AD" clId="Web-{653F01B1-6B62-4EB4-8161-6BC811569CF2}" dt="2021-02-24T20:56:45.577" v="5" actId="20577"/>
      <pc:docMkLst>
        <pc:docMk/>
      </pc:docMkLst>
      <pc:sldChg chg="modSp">
        <pc:chgData name="GEORGE PACHECO PINTO" userId="S::georgepacheco@ifba.edu.br::a81c1a1c-a6f1-4c23-bfd3-ad85dbceb90a" providerId="AD" clId="Web-{653F01B1-6B62-4EB4-8161-6BC811569CF2}" dt="2021-02-24T20:56:45.577" v="5" actId="20577"/>
        <pc:sldMkLst>
          <pc:docMk/>
          <pc:sldMk cId="0" sldId="283"/>
        </pc:sldMkLst>
        <pc:spChg chg="mod">
          <ac:chgData name="GEORGE PACHECO PINTO" userId="S::georgepacheco@ifba.edu.br::a81c1a1c-a6f1-4c23-bfd3-ad85dbceb90a" providerId="AD" clId="Web-{653F01B1-6B62-4EB4-8161-6BC811569CF2}" dt="2021-02-24T20:56:38.780" v="3" actId="20577"/>
          <ac:spMkLst>
            <pc:docMk/>
            <pc:sldMk cId="0" sldId="283"/>
            <ac:spMk id="240" creationId="{00000000-0000-0000-0000-000000000000}"/>
          </ac:spMkLst>
        </pc:spChg>
        <pc:spChg chg="mod">
          <ac:chgData name="GEORGE PACHECO PINTO" userId="S::georgepacheco@ifba.edu.br::a81c1a1c-a6f1-4c23-bfd3-ad85dbceb90a" providerId="AD" clId="Web-{653F01B1-6B62-4EB4-8161-6BC811569CF2}" dt="2021-02-24T20:56:45.577" v="5" actId="20577"/>
          <ac:spMkLst>
            <pc:docMk/>
            <pc:sldMk cId="0" sldId="283"/>
            <ac:spMk id="241" creationId="{00000000-0000-0000-0000-000000000000}"/>
          </ac:spMkLst>
        </pc:spChg>
      </pc:sldChg>
    </pc:docChg>
  </pc:docChgLst>
  <pc:docChgLst>
    <pc:chgData name="GEORGE PACHECO PINTO" userId="S::georgepacheco@ifba.edu.br::a81c1a1c-a6f1-4c23-bfd3-ad85dbceb90a" providerId="AD" clId="Web-{E6388E6F-F0A4-41EB-8FE5-8046DF74C977}"/>
    <pc:docChg chg="modSld">
      <pc:chgData name="GEORGE PACHECO PINTO" userId="S::georgepacheco@ifba.edu.br::a81c1a1c-a6f1-4c23-bfd3-ad85dbceb90a" providerId="AD" clId="Web-{E6388E6F-F0A4-41EB-8FE5-8046DF74C977}" dt="2021-02-23T20:37:23.758" v="0" actId="14100"/>
      <pc:docMkLst>
        <pc:docMk/>
      </pc:docMkLst>
      <pc:sldChg chg="modSp">
        <pc:chgData name="GEORGE PACHECO PINTO" userId="S::georgepacheco@ifba.edu.br::a81c1a1c-a6f1-4c23-bfd3-ad85dbceb90a" providerId="AD" clId="Web-{E6388E6F-F0A4-41EB-8FE5-8046DF74C977}" dt="2021-02-23T20:37:23.758" v="0" actId="14100"/>
        <pc:sldMkLst>
          <pc:docMk/>
          <pc:sldMk cId="0" sldId="267"/>
        </pc:sldMkLst>
        <pc:spChg chg="mod">
          <ac:chgData name="GEORGE PACHECO PINTO" userId="S::georgepacheco@ifba.edu.br::a81c1a1c-a6f1-4c23-bfd3-ad85dbceb90a" providerId="AD" clId="Web-{E6388E6F-F0A4-41EB-8FE5-8046DF74C977}" dt="2021-02-23T20:37:23.758" v="0" actId="14100"/>
          <ac:spMkLst>
            <pc:docMk/>
            <pc:sldMk cId="0" sldId="267"/>
            <ac:spMk id="13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7T23:37:21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3096 10590 16383 0 0,'5'0'0'0'0,"7"0"0"0"0,6 0 0 0 0,5 0 0 0 0,5 0 0 0 0,6 0 0 0 0,14 0 0 0 0,3 0 0 0 0,9 0 0 0 0,4 0 0 0 0,11 0 0 0 0,4 0 0 0 0,3 0 0 0 0,-2-5 0 0 0,6-1 0 0 0,3-1 0 0 0,-3 2 0 0 0,-1 1 0 0 0,-4 2 0 0 0,3 1 0 0 0,-6 0 0 0 0,-12 1 0 0 0,-7 0 0 0 0,2 1 0 0 0,-5-1 0 0 0,-6 0 0 0 0,-7 0 0 0 0,-5-5 0 0 0,-5-1 0 0 0,-2-1 0 0 0,-2 2 0 0 0,0 1 0 0 0,0 2 0 0 0,4 1 0 0 0,8 0 0 0 0,7 1 0 0 0,5 0 0 0 0,-1 1 0 0 0,-4-1 0 0 0,-1 0 0 0 0,-2 0 0 0 0,-5 1 0 0 0,-3-1 0 0 0,-3 0 0 0 0,-3 0 0 0 0,-1 0 0 0 0,0 0 0 0 0,-1 0 0 0 0,5 0 0 0 0,2 0 0 0 0,0 0 0 0 0,-1 0 0 0 0,-1 0 0 0 0,-2 0 0 0 0,-1 0 0 0 0,-1 0 0 0 0,0 0 0 0 0,0 0 0 0 0,0 5 0 0 0,-6 1-16383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7T23:37:21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3704 7885 16383 0 0,'5'0'0'0'0,"17"0"0"0"0,15 0 0 0 0,6 0 0 0 0,7 0 0 0 0,-1 0 0 0 0,1 0 0 0 0,3 0 0 0 0,3 0 0 0 0,1 0 0 0 0,7 0 0 0 0,3 0 0 0 0,4 0 0 0 0,2 0 0 0 0,-3 0 0 0 0,-7 0 0 0 0,0 0 0 0 0,6 0 0 0 0,-5 0 0 0 0,-8 0 0 0 0,-8 0 0 0 0,3 0 0 0 0,3 0 0 0 0,2 0 0 0 0,-3 0 0 0 0,0 0 0 0 0,11 0 0 0 0,5 0 0 0 0,0 0 0 0 0,0 0 0 0 0,-8 0 0 0 0,-8 0 0 0 0,-9 0 0 0 0,-7 0 0 0 0,-4 0 0 0 0,8 0 0 0 0,11 0 0 0 0,3 0 0 0 0,7 0 0 0 0,-2 0 0 0 0,-1 0 0 0 0,-1 0 0 0 0,-4 0 0 0 0,-7 0 0 0 0,-6 0 0 0 0,-5 0 0 0 0,-4 0 0 0 0,-1 0 0 0 0,-2 0 0 0 0,0 0 0 0 0,4 0 0 0 0,3 0 0 0 0,0 0 0 0 0,-7 5 0 0 0,-2 1 0 0 0,-7 1-16383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7T23:37:22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8705 9685 16383 0 0,'5'0'0'0'0,"7"0"0"0"0,6 0 0 0 0,6 0 0 0 0,3 0 0 0 0,13 0 0 0 0,14 0 0 0 0,4 0 0 0 0,1 0 0 0 0,-3-5 0 0 0,-7-1 0 0 0,-6-1 0 0 0,-1 2 0 0 0,-1 1 0 0 0,-4 2 0 0 0,3-4 0 0 0,4-7 0 0 0,10-5 0 0 0,7 0 0 0 0,2-2 0 0 0,-4 2 0 0 0,-2-1 0 0 0,-5 3 0 0 0,-2 5 0 0 0,1 3 0 0 0,2 4 0 0 0,-3 2 0 0 0,-5 1 0 0 0,-4 1 0 0 0,0-4 0 0 0,-2-2 0 0 0,8 0 0 0 0,2-3 0 0 0,-4-1 0 0 0,2 1 0 0 0,3 3 0 0 0,2 1 0 0 0,-1 3 0 0 0,5 1 0 0 0,3 1 0 0 0,8 0 0 0 0,-4 1 0 0 0,9-1 0 0 0,7 0 0 0 0,-5 1 0 0 0,1-1 0 0 0,12 0 0 0 0,12 0 0 0 0,0 0 0 0 0,3 0 0 0 0,5 0 0 0 0,-1 0 0 0 0,-3 0 0 0 0,-4 0 0 0 0,-3 0 0 0 0,-3 0 0 0 0,-12 0 0 0 0,-5 0 0 0 0,11 0 0 0 0,0 0 0 0 0,-4 0 0 0 0,-6 0 0 0 0,-7 0 0 0 0,2 0 0 0 0,-3 0 0 0 0,-2 0 0 0 0,-3 0 0 0 0,14 0 0 0 0,8 0 0 0 0,6 0 0 0 0,12 0 0 0 0,-2 0 0 0 0,3 0 0 0 0,-2 5 0 0 0,-2 2 0 0 0,-14-1 0 0 0,-12-1 0 0 0,-2-1 0 0 0,-5-2 0 0 0,-2 0 0 0 0,-4-2 0 0 0,-1 0 0 0 0,-1 0 0 0 0,-1 0 0 0 0,-5-1 0 0 0,4 1 0 0 0,2 0 0 0 0,11 0 0 0 0,3 0 0 0 0,11 0 0 0 0,10 10 0 0 0,9 3 0 0 0,-2 0 0 0 0,2-2 0 0 0,-2-4 0 0 0,-8-2 0 0 0,-5 2 0 0 0,-7 1 0 0 0,-7-1 0 0 0,-7-3 0 0 0,-4 0 0 0 0,-3-3 0 0 0,-2 0 0 0 0,0-1 0 0 0,-1 0 0 0 0,1 0 0 0 0,0-1 0 0 0,0 1 0 0 0,1 0 0 0 0,-1 0 0 0 0,1 0 0 0 0,5 0 0 0 0,-3 0 0 0 0,3 0 0 0 0,-5 0 0 0 0,-2 0 0 0 0,0 0 0 0 0,-6 0 0 0 0,-1 0 0 0 0,-4 0 0 0 0,-6 0 0 0 0,-3 0 0 0 0,-4 0 0 0 0,-3 0 0 0 0,-1 0 0 0 0,-1-5 0 0 0,0-2 0 0 0,5 0 0 0 0,2 2 0 0 0,0 1 0 0 0,-1 2 0 0 0,-1 1 0 0 0,-2 0 0 0 0,-1 1 0 0 0,-1 1 0 0 0,0-1 0 0 0,5 0 0 0 0,2 0 0 0 0,-1 1 0 0 0,-1-1 0 0 0,-2 0 0 0 0,-6 0-16383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ad549fc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ad549fc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ad549fc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ad549fc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ad549fc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ad549fc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ad549fc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ad549fc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ad549fc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ad549fc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ad549f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ad549f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ad549fc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ad549fc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ad549fc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ad549fc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ad549fc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ad549fc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ad549f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ad549f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ba04ec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5ba04ec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ad549fc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ad549fc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ad549fc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ad549fc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ad549fc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ad549fc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ad549fc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ad549fc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ad549fc7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ad549fc7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ad549fc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ad549fc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dad549fc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dad549fc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ad549fc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ad549fc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ad549fc7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ad549fc7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ad549fc7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dad549fc7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ad549f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ad549f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dad549fc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dad549fc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dad549fc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dad549fc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ad549fc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ad549fc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ad549fc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ad549fc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ad549fc7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ad549fc7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ad549fc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ad549fc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ad549fc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ad549fc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dad549fc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dad549fc7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dad549fc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dad549fc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a64d4460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a64d4460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d549fc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d549fc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ad549fc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ad549fc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d549fc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d549fc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ad549fc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ad549fc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ad549fc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ad549fc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ad549f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ad549f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 a = 5, *p = &amp;a;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printf ("%d\n", a);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printf ("%d\n", *p);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*p = 7;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printf ("%d", a);</a:t>
            </a:r>
            <a:endParaRPr sz="180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 x, *p;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 = 2;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 = &amp;x;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printf ("%p\n", p);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main (){</a:t>
            </a:r>
            <a:endParaRPr sz="1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*p;</a:t>
            </a:r>
            <a:endParaRPr sz="1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	valor1, valor2;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valor1 = 5; </a:t>
            </a:r>
            <a:r>
              <a:rPr lang="pt-BR" sz="1400">
                <a:solidFill>
                  <a:srgbClr val="93C47D"/>
                </a:solidFill>
              </a:rPr>
              <a:t>//inicializa valor1 com 5</a:t>
            </a:r>
            <a:endParaRPr sz="1400">
              <a:solidFill>
                <a:srgbClr val="93C47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 = &amp;valor1; </a:t>
            </a:r>
            <a:r>
              <a:rPr lang="pt-BR" sz="1400">
                <a:solidFill>
                  <a:srgbClr val="93C47D"/>
                </a:solidFill>
              </a:rPr>
              <a:t>//p recebe o endereco de valor1</a:t>
            </a:r>
            <a:endParaRPr sz="1400">
              <a:solidFill>
                <a:srgbClr val="93C47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valor2 = *p; </a:t>
            </a:r>
            <a:r>
              <a:rPr lang="pt-BR" sz="1400">
                <a:solidFill>
                  <a:srgbClr val="93C47D"/>
                </a:solidFill>
              </a:rPr>
              <a:t>//valor2 recebe o valor apontado por p, nesse caso 5</a:t>
            </a:r>
            <a:endParaRPr sz="1400">
              <a:solidFill>
                <a:srgbClr val="93C47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printf ("P aponta para %p\n", p);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printf ("P contem o valor %d\n", *p);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printf ("O endereço de P %p\n", &amp;p);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main (){</a:t>
            </a:r>
            <a:endParaRPr sz="1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 *p;</a:t>
            </a:r>
            <a:endParaRPr sz="1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int	valor1, valor2;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valor1 = 5; </a:t>
            </a:r>
            <a:r>
              <a:rPr lang="pt-BR" sz="1400">
                <a:solidFill>
                  <a:srgbClr val="93C47D"/>
                </a:solidFill>
              </a:rPr>
              <a:t>//inicializa valor1 com 5</a:t>
            </a:r>
            <a:endParaRPr sz="1400">
              <a:solidFill>
                <a:srgbClr val="93C47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 = &amp;valor1; </a:t>
            </a:r>
            <a:r>
              <a:rPr lang="pt-BR" sz="1400">
                <a:solidFill>
                  <a:srgbClr val="93C47D"/>
                </a:solidFill>
              </a:rPr>
              <a:t>//p recebe o endereco de valor1</a:t>
            </a:r>
            <a:endParaRPr sz="1400">
              <a:solidFill>
                <a:srgbClr val="93C47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valor2 = *p; </a:t>
            </a:r>
            <a:r>
              <a:rPr lang="pt-BR" sz="1400">
                <a:solidFill>
                  <a:srgbClr val="93C47D"/>
                </a:solidFill>
              </a:rPr>
              <a:t>//valor2 recebe o valor apontado por p, nesse caso 5</a:t>
            </a:r>
            <a:endParaRPr sz="1400">
              <a:solidFill>
                <a:srgbClr val="93C47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printf ("P aponta para %p\n", p);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printf ("P contem o valor %d\n", *p);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printf ("O endereço de P %p\n", &amp;p);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}</a:t>
            </a:r>
            <a:endParaRPr sz="1700"/>
          </a:p>
        </p:txBody>
      </p:sp>
      <p:sp>
        <p:nvSpPr>
          <p:cNvPr id="137" name="Google Shape;137;p24"/>
          <p:cNvSpPr txBox="1"/>
          <p:nvPr/>
        </p:nvSpPr>
        <p:spPr>
          <a:xfrm>
            <a:off x="538987" y="4249000"/>
            <a:ext cx="8528963" cy="80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O operador de endereço &amp;, quando usado como operador sobre um  ponteiro, devolve o endereço ocupado por este ponteiro, não o endereço apontado por ele!!!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" y="4504375"/>
            <a:ext cx="499375" cy="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Variáveis ponteiros sempre devem apontar para o tipo de dado correto.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main (){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float x, 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int 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 = &amp;x; </a:t>
            </a:r>
            <a:r>
              <a:rPr lang="pt-BR" sz="1600">
                <a:solidFill>
                  <a:srgbClr val="93C47D"/>
                </a:solidFill>
              </a:rPr>
              <a:t>//faz com que p aponte para um float</a:t>
            </a:r>
            <a:endParaRPr sz="16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y = *p; </a:t>
            </a:r>
            <a:r>
              <a:rPr lang="pt-BR" sz="1600">
                <a:solidFill>
                  <a:srgbClr val="93C47D"/>
                </a:solidFill>
              </a:rPr>
              <a:t>//não funciona como esperado</a:t>
            </a:r>
            <a:endParaRPr sz="16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80550"/>
            <a:ext cx="91996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aritmética de ponteiros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"C" permite que se faça uma série de operações utilizando ponteiros, inclusive operações aritméticas, como soma e subtração, além de comparações entre ponteiros.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Isto é muito útil, pode porém, ser também muito perigoso, pois permite ao programador uma liberdade que em nenhuma outra linguagem de programação é possível.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atribuição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Atribuição direta entre ponteiros passa o endereço de memória apontado por um para o outro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*p1, *p2, 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p1 = &amp;x;  </a:t>
            </a:r>
            <a:r>
              <a:rPr lang="pt-BR" sz="1600">
                <a:solidFill>
                  <a:srgbClr val="93C47D"/>
                </a:solidFill>
              </a:rPr>
              <a:t>/* p1 passa a apontar para x*/</a:t>
            </a:r>
            <a:endParaRPr sz="16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p2 = p1;  </a:t>
            </a:r>
            <a:r>
              <a:rPr lang="pt-BR" sz="1400">
                <a:solidFill>
                  <a:srgbClr val="93C47D"/>
                </a:solidFill>
              </a:rPr>
              <a:t>/* p2 recebeu o valor de p1, que é o endereço de x, ou seja: p2</a:t>
            </a:r>
            <a:endParaRPr sz="1400">
              <a:solidFill>
                <a:srgbClr val="93C47D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3C47D"/>
                </a:solidFill>
              </a:rPr>
              <a:t>        também aponta para x.  */</a:t>
            </a:r>
            <a:endParaRPr sz="14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printf ("%p", p2 ); </a:t>
            </a:r>
            <a:r>
              <a:rPr lang="pt-BR" sz="1400">
                <a:solidFill>
                  <a:srgbClr val="93C47D"/>
                </a:solidFill>
              </a:rPr>
              <a:t>/* imprime o endereço de x */</a:t>
            </a:r>
            <a:endParaRPr sz="14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printf (“%d", *p2 ); </a:t>
            </a:r>
            <a:r>
              <a:rPr lang="pt-BR" sz="1400">
                <a:solidFill>
                  <a:srgbClr val="93C47D"/>
                </a:solidFill>
              </a:rPr>
              <a:t>/*imprime o valor apontado por p2, ou seja: o </a:t>
            </a:r>
            <a:endParaRPr sz="1400">
              <a:solidFill>
                <a:srgbClr val="93C47D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3C47D"/>
                </a:solidFill>
              </a:rPr>
              <a:t>valor de x.*/</a:t>
            </a:r>
            <a:endParaRPr sz="14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aritmética de ponteiros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Duas operações aritméticas são válidas com ponteiros: adição e subtração. Estas são muito úteis com vetores.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*p1, *p2, *p3, *p4, x=0;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p1 = 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p2 = ++p1;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p3 = p2 + 4;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p4 = p3 –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056725" y="2495550"/>
            <a:ext cx="5591700" cy="1035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 acaba tendo o mesmo valor que p1 no começo. Note que p1 foi incrementado e agora tem o valor (&amp;x + 1).</a:t>
            </a:r>
            <a:endParaRPr sz="1800">
              <a:solidFill>
                <a:srgbClr val="00B05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11475" y="3891975"/>
            <a:ext cx="8236800" cy="116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Observe que aqui as expressões *p1, *p2 e *p3 vão resultar em um erro (pega lixo), já que esses ponteiros estarão apontando para áreas de memória que não estão associadas com nenhuma variável. O único endereço de memória acessível é o de x.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Para o cálculo do incremento ou decremento é usado sempre o TAMANHO DO TIPO BASE DO PONTEIRO.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Isto significa que se p1 aponta para o endereço 2000, p1 + 2 não necessariamente vai ser igual a 2002. Se o tipo base é um inteiro (int *p1), que em Unix sempre possui tamanho 4 bytes, então p1 + 2 é igual a 2008.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Ou seja: o valor de p1 adicionado de duas vezes o tamanho do tipo base.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aritmética de ponteiros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aritmética de ponteiros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No exemplo anterior, se o endereço de x é 1000: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p1 recebe o valor 1000, endereço de memória de x.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p2 recebe o valor 1004 e p1 tem seu valor atualizado para 1004.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p3 recebe o valor 1004 + 4 * 4 = 1020.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p4 recebe o valor 1020 - 5 * 4 = 1000.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Se as variáveis acima fossem do tipo char (1 byte de tipo base), os endereços seriam, respectivamente: 1000, 1001, 1001, 1005 e 1000.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Revisão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Ponteiros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Estruturas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Coleções de dados heterogêneos agrupados em uma mesma estrutura de dados;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Representa uma coleção de variáveis referenciadas por um nome;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As variáveis que compreendem a estrutura são chamados de membros da estrutura (elementos ou campos);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900" y="1342750"/>
            <a:ext cx="3905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struct ender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{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char street [40];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char city[20];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char state[3];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int zip;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};</a:t>
            </a:r>
            <a:endParaRPr sz="2200"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Até então só a forma dos dados foi definida. Para declarar uma variável do tipo addr: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indent="0">
              <a:buNone/>
            </a:pPr>
            <a:r>
              <a:rPr lang="pt-BR" sz="1800" b="1"/>
              <a:t>struct ender endereco;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struct ender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street [40];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city[20];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state[3];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int zip;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ainfo, binfo, cinfo;</a:t>
            </a:r>
            <a:endParaRPr sz="1800"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struct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street [40];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city[20];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state[3];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int zip;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ainfo;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0000"/>
                </a:solidFill>
              </a:rPr>
              <a:t>typedef </a:t>
            </a:r>
            <a:r>
              <a:rPr lang="pt-BR"/>
              <a:t>struct  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char street [40];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char city[20];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char state[3];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int zip;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 ENDERECO;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ENDERECO end1, end2;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24D5816-A1C7-428B-BF1C-C48CA928926C}"/>
                  </a:ext>
                </a:extLst>
              </p14:cNvPr>
              <p14:cNvContentPartPr/>
              <p14:nvPr/>
            </p14:nvContentPartPr>
            <p14:xfrm>
              <a:off x="452886" y="4194126"/>
              <a:ext cx="990599" cy="1905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24D5816-A1C7-428B-BF1C-C48CA92892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92" y="4101949"/>
                <a:ext cx="1098148" cy="20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46783916-9041-49D1-A198-795B0E634E9C}"/>
                  </a:ext>
                </a:extLst>
              </p14:cNvPr>
              <p14:cNvContentPartPr/>
              <p14:nvPr/>
            </p14:nvContentPartPr>
            <p14:xfrm>
              <a:off x="700896" y="3116291"/>
              <a:ext cx="990599" cy="9525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46783916-9041-49D1-A198-795B0E634E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137" y="2966398"/>
                <a:ext cx="1097759" cy="3098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struct &lt;identificador&gt;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tipo &lt;nome_variavel&gt;;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tipo &lt;nome_variavel&gt;;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.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 &lt;variaveis_estrutura&gt;;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1442700" y="3747400"/>
            <a:ext cx="6258600" cy="411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 ou variaveis_estrutura podem ser omitidos, mas não ambos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referenciando elemento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nome_da_variaval_estrutura.nome_do_elemento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ainfo.zip = 12345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printf (“%d”, ainfo.zip);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gets (ainfo.street);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Atribuição de Estruturas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struct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int 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int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} x, 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x.a = 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y = x; /* atribui uma estrutura a outra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printf("%d", y.a);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311700" y="1073894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#include &lt;</a:t>
            </a:r>
            <a:r>
              <a:rPr lang="pt-BR" sz="1300" err="1"/>
              <a:t>stdio.h</a:t>
            </a:r>
            <a:r>
              <a:rPr lang="pt-BR" sz="1300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err="1"/>
              <a:t>typedef</a:t>
            </a:r>
            <a:r>
              <a:rPr lang="pt-BR" sz="1300" dirty="0"/>
              <a:t> </a:t>
            </a:r>
            <a:r>
              <a:rPr lang="pt-BR" sz="1300" err="1"/>
              <a:t>struct</a:t>
            </a:r>
            <a:r>
              <a:rPr lang="pt-BR" sz="1300" dirty="0"/>
              <a:t> {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char rua[50];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int</a:t>
            </a:r>
            <a:r>
              <a:rPr lang="pt-BR" sz="1300" dirty="0"/>
              <a:t> num;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char bairro[50];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char cidade [50];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char estado [50];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char cep [10];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} ENDERECO;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err="1"/>
              <a:t>int</a:t>
            </a:r>
            <a:r>
              <a:rPr lang="pt-BR" sz="1300" dirty="0"/>
              <a:t> </a:t>
            </a:r>
            <a:r>
              <a:rPr lang="pt-BR" sz="1300" dirty="0" err="1"/>
              <a:t>main</a:t>
            </a:r>
            <a:r>
              <a:rPr lang="pt-BR" sz="1300" dirty="0"/>
              <a:t>(){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ENDERECO e1;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err="1"/>
              <a:t>printf</a:t>
            </a:r>
            <a:r>
              <a:rPr lang="pt-BR" sz="1300" dirty="0"/>
              <a:t> ("Digite a rua: ");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err="1"/>
              <a:t>gets</a:t>
            </a:r>
            <a:r>
              <a:rPr lang="pt-BR" sz="1300" dirty="0"/>
              <a:t> (e1.rua);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("Digite o numero: ");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err="1"/>
              <a:t>scanf</a:t>
            </a:r>
            <a:r>
              <a:rPr lang="pt-BR" sz="1300" dirty="0"/>
              <a:t> ("%d", &amp;e1.num);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err="1"/>
              <a:t>fflush</a:t>
            </a:r>
            <a:r>
              <a:rPr lang="pt-BR" sz="1300" dirty="0"/>
              <a:t>(</a:t>
            </a:r>
            <a:r>
              <a:rPr lang="pt-BR" sz="1300" err="1"/>
              <a:t>stdin</a:t>
            </a:r>
            <a:r>
              <a:rPr lang="pt-BR" sz="1300" dirty="0"/>
              <a:t>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err="1"/>
              <a:t>printf</a:t>
            </a:r>
            <a:r>
              <a:rPr lang="pt-BR" sz="1300" dirty="0"/>
              <a:t> ("Digite o bairro: ");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2"/>
          </p:nvPr>
        </p:nvSpPr>
        <p:spPr>
          <a:xfrm>
            <a:off x="4838353" y="1097706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sz="1300" dirty="0" err="1"/>
              <a:t>gets</a:t>
            </a:r>
            <a:r>
              <a:rPr lang="pt-BR" sz="1300" dirty="0"/>
              <a:t> (e1.bairro);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fflush</a:t>
            </a:r>
            <a:r>
              <a:rPr lang="pt-BR" sz="1300" dirty="0"/>
              <a:t>(</a:t>
            </a:r>
            <a:r>
              <a:rPr lang="pt-BR" sz="1300" dirty="0" err="1"/>
              <a:t>stdin</a:t>
            </a:r>
            <a:r>
              <a:rPr lang="pt-BR" sz="1300" dirty="0"/>
              <a:t>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("Digite a cidade: ");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gets</a:t>
            </a:r>
            <a:r>
              <a:rPr lang="pt-BR" sz="1300" dirty="0"/>
              <a:t> (e1.cidade);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fflush</a:t>
            </a:r>
            <a:r>
              <a:rPr lang="pt-BR" sz="1300" dirty="0"/>
              <a:t>(</a:t>
            </a:r>
            <a:r>
              <a:rPr lang="pt-BR" sz="1300" dirty="0" err="1"/>
              <a:t>stdin</a:t>
            </a:r>
            <a:r>
              <a:rPr lang="pt-BR" sz="1300" dirty="0"/>
              <a:t>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("Digite o estado: ");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gets</a:t>
            </a:r>
            <a:r>
              <a:rPr lang="pt-BR" sz="1300" dirty="0"/>
              <a:t> (e1.estado);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fflush</a:t>
            </a:r>
            <a:r>
              <a:rPr lang="pt-BR" sz="1300" dirty="0"/>
              <a:t>(</a:t>
            </a:r>
            <a:r>
              <a:rPr lang="pt-BR" sz="1300" dirty="0" err="1"/>
              <a:t>stdin</a:t>
            </a:r>
            <a:r>
              <a:rPr lang="pt-BR" sz="1300" dirty="0"/>
              <a:t>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("Digite o cep: ");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gets</a:t>
            </a:r>
            <a:r>
              <a:rPr lang="pt-BR" sz="1300" dirty="0"/>
              <a:t> (e1.cep);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("Dados Digitados\n");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("%s, %d. %s\n", e1.rua, e1.num, e1.bairro);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("%s\n", e1.cidade);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("%s\n", e1.estado);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	</a:t>
            </a:r>
            <a:r>
              <a:rPr lang="pt-BR" sz="1300" dirty="0" err="1"/>
              <a:t>printf</a:t>
            </a:r>
            <a:r>
              <a:rPr lang="pt-BR" sz="1300" dirty="0"/>
              <a:t> ("%s\n", e1.cep);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matrizes de estruturas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Talvez o uso mais comum de estruturas seja em matriz de estrutura;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Para declarar uma matriz de estrutura, primeiro deve-se definir uma estrutura e em seguida declarar uma variável matriz desse tipo;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Ex: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ENDERECO addrinfo[100];</a:t>
            </a:r>
            <a:endParaRPr b="1"/>
          </a:p>
        </p:txBody>
      </p:sp>
      <p:sp>
        <p:nvSpPr>
          <p:cNvPr id="248" name="Google Shape;248;p41"/>
          <p:cNvSpPr txBox="1"/>
          <p:nvPr/>
        </p:nvSpPr>
        <p:spPr>
          <a:xfrm>
            <a:off x="1903100" y="4312700"/>
            <a:ext cx="620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Source Code Pro"/>
                <a:ea typeface="Source Code Pro"/>
                <a:cs typeface="Source Code Pro"/>
                <a:sym typeface="Source Code Pro"/>
              </a:rPr>
              <a:t>printf (“%d”, addrinfo[2].zip);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088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Um ponteiro é uma variável cujo conteúdo é um endereço de memória;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Esse endereço normalmente é a posição de uma outra variável na memória;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Se uma variável contém o endereço de uma outra, então a primeira variável é dita apontar para a segunda.</a:t>
            </a:r>
            <a:endParaRPr sz="1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250" y="1228675"/>
            <a:ext cx="2556287" cy="3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for(i=0; i&lt;100; i++)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printf("entre a rua: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gets(addrinfo[i].street);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printf("entre a cidade: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gets(addrinfo[i].city);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printf("entre o estado: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gets(addrinfo[i].state);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2"/>
          </p:nvPr>
        </p:nvSpPr>
        <p:spPr>
          <a:xfrm>
            <a:off x="4129500" y="1228675"/>
            <a:ext cx="47028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for(i=0; i&lt;100; i++) {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	printf("%s\n", addrinfo[i].street);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	printf("%s\n", addrinfo[i].city);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	printf("%s\n", addrinfo[i].state);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	printf("%lu\n", addrinfo[i].zip);   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}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Passando Elementos de Estruturas para Funções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x;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int y;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float z;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char s[10];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PESSOA;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PESSOA mike;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Passando Valor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 (mike.x);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func2 (mike.y);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func3 (mike.z);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func4 (mike.s);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 (mike.s[2]);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Passando Endereço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 (&amp;mike.x);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func2 (&amp;mike.y);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func3 (&amp;mike.z);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func4 (mike.s);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func (&amp;mike.s[2]);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Passando Estruturas Inteiras para Funções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/* Define um tipo de estrutura. */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int a, b;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char ch;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TESTE;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void f1(TESTE parm);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 main(void)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TESTE arg;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arg.a = 1000;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f1(arg);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void f1(TESTE parm)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printf("%d", parm.a);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Passando Estruturas Inteiras para Funções</a:t>
            </a:r>
            <a:endParaRPr/>
          </a:p>
        </p:txBody>
      </p:sp>
      <p:sp>
        <p:nvSpPr>
          <p:cNvPr id="275" name="Google Shape;275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int a, b;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char ch;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TESTE1;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int a, b;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char ch;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TESTE2;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void f1(TESTE2 parm);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 main(void)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TESTE1 arg;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arg.a = 1000;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f1(arg);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void f1(TESTE2 parm)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printf("%d", parm.a);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Passando Estruturas Inteiras para Funções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int a, b;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char ch;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TESTE1;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int a, b;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char ch;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TESTE2;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void f1(TESTE2 parm);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 main(void)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</a:t>
            </a:r>
            <a:r>
              <a:rPr lang="pt-BR" sz="1800">
                <a:highlight>
                  <a:srgbClr val="FFFF00"/>
                </a:highlight>
              </a:rPr>
              <a:t>TESTE1 </a:t>
            </a:r>
            <a:r>
              <a:rPr lang="pt-BR" sz="1800"/>
              <a:t>arg;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arg.a = 1000;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f1(arg);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void f1(TESTE2 parm)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printf("%d", parm.a);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46"/>
          <p:cNvCxnSpPr/>
          <p:nvPr/>
        </p:nvCxnSpPr>
        <p:spPr>
          <a:xfrm>
            <a:off x="257175" y="169000"/>
            <a:ext cx="8685300" cy="480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46"/>
          <p:cNvCxnSpPr/>
          <p:nvPr/>
        </p:nvCxnSpPr>
        <p:spPr>
          <a:xfrm rot="10800000" flipH="1">
            <a:off x="242475" y="168975"/>
            <a:ext cx="8707200" cy="475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para Estruturas</a:t>
            </a:r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Usos: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Fazer chamadas por referência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Passar estruturas inteiras para funções pode ser um gasto de tempo excessivo e desnecessário. Redução na performance;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Muitas vezes a função precisa referenciar o argumento real em lugar de uma cópia.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Criar estruturas de dados dinâmicas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// Declarando o ponteiro para a estrutura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ENDERECO *paddr;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para Estruturas</a:t>
            </a:r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typedef struct {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   float balance;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    char name[80];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} PERSON;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PERSON *p, pessoa;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 = &amp;pessoa;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 -&gt; balance // acessa o campo balance</a:t>
            </a:r>
            <a:endParaRPr sz="1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6ADFF38-FB1E-44DE-A7CC-15A33D35F1BA}"/>
                  </a:ext>
                </a:extLst>
              </p14:cNvPr>
              <p14:cNvContentPartPr/>
              <p14:nvPr/>
            </p14:nvContentPartPr>
            <p14:xfrm>
              <a:off x="2738886" y="3751767"/>
              <a:ext cx="3124200" cy="85724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6ADFF38-FB1E-44DE-A7CC-15A33D35F1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5281" y="3646288"/>
                <a:ext cx="3231770" cy="2970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Matrizes e Estruturas dentro de Estruturas</a:t>
            </a:r>
            <a:endParaRPr/>
          </a:p>
        </p:txBody>
      </p:sp>
      <p:sp>
        <p:nvSpPr>
          <p:cNvPr id="303" name="Google Shape;303;p4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struct c {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int a[10][10];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   float b;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} y;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y.a[3][7] //referencia o elemento 3,7 da matriz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Matrizes e Estruturas dentro de Estruturas</a:t>
            </a:r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struct empregado {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  struct addr ender;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  float wage;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} e;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e.ender.zip = 12345; // referenciando elementos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Consultar ementário.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Variáveis comuns referenciam um valor específico;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Ponteiros contém o endereço de uma variável com um valor específico.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954525" y="4087050"/>
            <a:ext cx="874500" cy="63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875850" y="2883925"/>
            <a:ext cx="874500" cy="63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875850" y="4087050"/>
            <a:ext cx="874500" cy="63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954525" y="3774900"/>
            <a:ext cx="9993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contPtr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964050" y="2571750"/>
            <a:ext cx="6981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cont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964050" y="3774900"/>
            <a:ext cx="6981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cont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253700" y="2775475"/>
            <a:ext cx="1947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cont faz uma referência direta a uma variável cujo valor é 7.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00525" y="3978600"/>
            <a:ext cx="1947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contPtr faz uma referência indireta a uma variável cujo valor é 7.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7" name="Google Shape;87;p16"/>
          <p:cNvCxnSpPr>
            <a:stCxn id="79" idx="3"/>
            <a:endCxn id="81" idx="1"/>
          </p:cNvCxnSpPr>
          <p:nvPr/>
        </p:nvCxnSpPr>
        <p:spPr>
          <a:xfrm>
            <a:off x="2829025" y="4406700"/>
            <a:ext cx="104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Permitem realizar chamadas de funções por referência;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Manipulação de vetores e </a:t>
            </a:r>
            <a:r>
              <a:rPr lang="pt-BR" dirty="0" err="1"/>
              <a:t>strings</a:t>
            </a:r>
            <a:r>
              <a:rPr lang="pt-BR" dirty="0"/>
              <a:t>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Permitem criar e manipular estruturas dinâmicas de dados;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dirty="0"/>
              <a:t>Filas, Listas encadeadas, Pilhas e árvores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ponteiros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Como toda variável, um ponteiro deve ser declarado.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declaração de uma variável do tipo ponteiro consiste do tipo base (aquele para o qual o ponteiro vai apontar), um * e o nome da variável.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forma geral é: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tipo *nome;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tipo* nome;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ponteiros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 *contador;     </a:t>
            </a:r>
            <a:r>
              <a:rPr lang="pt-BR">
                <a:solidFill>
                  <a:srgbClr val="93C47D"/>
                </a:solidFill>
              </a:rPr>
              <a:t>//ponteiro para um inteiro</a:t>
            </a:r>
            <a:endParaRPr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char  *meuString;     </a:t>
            </a:r>
            <a:r>
              <a:rPr lang="pt-BR">
                <a:solidFill>
                  <a:srgbClr val="93C47D"/>
                </a:solidFill>
              </a:rPr>
              <a:t>//ponteiro para caracteres</a:t>
            </a:r>
            <a:endParaRPr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float  *raizQuadrada; </a:t>
            </a:r>
            <a:r>
              <a:rPr lang="pt-BR">
                <a:solidFill>
                  <a:srgbClr val="93C47D"/>
                </a:solidFill>
              </a:rPr>
              <a:t>//ponteiro para real.</a:t>
            </a:r>
            <a:endParaRPr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ponteiros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&amp; - devolve o endereço na memória de seu operando;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Ex: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int *m, cont;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 = &amp;cont; 	</a:t>
            </a:r>
            <a:r>
              <a:rPr lang="pt-BR">
                <a:solidFill>
                  <a:srgbClr val="93C47D"/>
                </a:solidFill>
              </a:rPr>
              <a:t>//coloca em m o endereço da memória</a:t>
            </a:r>
            <a:endParaRPr>
              <a:solidFill>
                <a:srgbClr val="93C47D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3C47D"/>
                </a:solidFill>
              </a:rPr>
              <a:t>reservado para variável cont.</a:t>
            </a:r>
            <a:endParaRPr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&amp; = retorna “o endereço de”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“m recebe o endereço de cont”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ponteiros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* (indireção) - devolve o valor da variável localizada no endereço que o segue;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Ex: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q;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 = *m; 	</a:t>
            </a:r>
            <a:r>
              <a:rPr lang="pt-BR">
                <a:solidFill>
                  <a:srgbClr val="93C47D"/>
                </a:solidFill>
              </a:rPr>
              <a:t>//coloca o valor de cont em q</a:t>
            </a:r>
            <a:endParaRPr>
              <a:solidFill>
                <a:srgbClr val="93C47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* = “no endereço”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“q recebe o valor que está no endereço m”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A0B292-353F-4793-8BB4-63430DDEC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50F86-9425-456F-842E-CB8F9133B1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4CB924-7D91-4C6C-8771-7E17D44A9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39</Slides>
  <Notes>39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Beach Day</vt:lpstr>
      <vt:lpstr>estrutura de dados</vt:lpstr>
      <vt:lpstr>Agenda</vt:lpstr>
      <vt:lpstr>ponteiros</vt:lpstr>
      <vt:lpstr>ponteiros</vt:lpstr>
      <vt:lpstr>ponteiros</vt:lpstr>
      <vt:lpstr>declaração de ponteiros</vt:lpstr>
      <vt:lpstr>declaração de ponteiros</vt:lpstr>
      <vt:lpstr>operadores de ponteiros</vt:lpstr>
      <vt:lpstr>operadores de ponteiros</vt:lpstr>
      <vt:lpstr>exemplos</vt:lpstr>
      <vt:lpstr>exemplos</vt:lpstr>
      <vt:lpstr>exemplos</vt:lpstr>
      <vt:lpstr>atenção </vt:lpstr>
      <vt:lpstr>aritmética de ponteiros</vt:lpstr>
      <vt:lpstr>atribuição</vt:lpstr>
      <vt:lpstr>aritmética de ponteiros</vt:lpstr>
      <vt:lpstr>aritmética de ponteiros</vt:lpstr>
      <vt:lpstr>aritmética de ponteiros</vt:lpstr>
      <vt:lpstr>estruturas</vt:lpstr>
      <vt:lpstr>Estruturas</vt:lpstr>
      <vt:lpstr>estruturas</vt:lpstr>
      <vt:lpstr>exemplo</vt:lpstr>
      <vt:lpstr>exemplo</vt:lpstr>
      <vt:lpstr>exemplo</vt:lpstr>
      <vt:lpstr>sintaxe</vt:lpstr>
      <vt:lpstr>referenciando elemento</vt:lpstr>
      <vt:lpstr>Atribuição de Estruturas</vt:lpstr>
      <vt:lpstr>exemplo</vt:lpstr>
      <vt:lpstr>matrizes de estruturas</vt:lpstr>
      <vt:lpstr>exemplo</vt:lpstr>
      <vt:lpstr>Passando Elementos de Estruturas para Funções</vt:lpstr>
      <vt:lpstr>Passando Estruturas Inteiras para Funções</vt:lpstr>
      <vt:lpstr>Passando Estruturas Inteiras para Funções</vt:lpstr>
      <vt:lpstr>Passando Estruturas Inteiras para Funções</vt:lpstr>
      <vt:lpstr>Ponteiros para Estruturas</vt:lpstr>
      <vt:lpstr>Ponteiros para Estruturas</vt:lpstr>
      <vt:lpstr>Matrizes e Estruturas dentro de Estruturas</vt:lpstr>
      <vt:lpstr>Matrizes e Estruturas dentro de Estruturas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23</cp:revision>
  <dcterms:modified xsi:type="dcterms:W3CDTF">2021-03-07T23:37:35Z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