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ink/ink10.xml" ContentType="application/inkml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4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73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94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95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3" r:id="rId43"/>
  </p:sldIdLst>
  <p:sldSz cx="9144000" cy="5143500" type="screen16x9"/>
  <p:notesSz cx="6858000" cy="9144000"/>
  <p:embeddedFontLst>
    <p:embeddedFont>
      <p:font typeface="Amatic SC" panose="020B0604020202020204" charset="-79"/>
      <p:regular r:id="rId45"/>
      <p:bold r:id="rId46"/>
    </p:embeddedFont>
    <p:embeddedFont>
      <p:font typeface="Source Code Pro" panose="020B060402020202020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6B825D-A7EF-447A-9635-62EAAF0BA49C}" v="117" dt="2021-02-25T00:22:47.707"/>
    <p1510:client id="{2940AAA5-AB7F-46CA-9D3C-B281F1299984}" v="58" dt="2021-02-24T21:42:23.919"/>
    <p1510:client id="{ABE51C94-7010-4D32-B4FE-681A7E9E22EB}" v="1" dt="2021-03-15T14:13:45.863"/>
    <p1510:client id="{E21A082B-5C02-478C-94B2-8753E74214E0}" v="81" dt="2021-02-24T22:12:01.272"/>
    <p1510:client id="{EF443D8E-C30E-4AE8-B9B2-C3E409F43D6A}" v="3" dt="2021-03-22T21:38:23.617"/>
    <p1510:client id="{F77229C7-19E2-4C20-A611-70BF907804E7}" v="2" dt="2021-03-15T14:09:56.8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font" Target="fonts/font1.fntdata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4.fntdata"/><Relationship Id="rId5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2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PACHECO PINTO" userId="S::georgepacheco@ifba.edu.br::a81c1a1c-a6f1-4c23-bfd3-ad85dbceb90a" providerId="AD" clId="Web-{F77229C7-19E2-4C20-A611-70BF907804E7}"/>
    <pc:docChg chg="modSld">
      <pc:chgData name="GEORGE PACHECO PINTO" userId="S::georgepacheco@ifba.edu.br::a81c1a1c-a6f1-4c23-bfd3-ad85dbceb90a" providerId="AD" clId="Web-{F77229C7-19E2-4C20-A611-70BF907804E7}" dt="2021-03-15T14:09:56.806" v="1" actId="20577"/>
      <pc:docMkLst>
        <pc:docMk/>
      </pc:docMkLst>
      <pc:sldChg chg="modSp">
        <pc:chgData name="GEORGE PACHECO PINTO" userId="S::georgepacheco@ifba.edu.br::a81c1a1c-a6f1-4c23-bfd3-ad85dbceb90a" providerId="AD" clId="Web-{F77229C7-19E2-4C20-A611-70BF907804E7}" dt="2021-03-15T14:09:56.806" v="1" actId="20577"/>
        <pc:sldMkLst>
          <pc:docMk/>
          <pc:sldMk cId="0" sldId="292"/>
        </pc:sldMkLst>
        <pc:spChg chg="mod">
          <ac:chgData name="GEORGE PACHECO PINTO" userId="S::georgepacheco@ifba.edu.br::a81c1a1c-a6f1-4c23-bfd3-ad85dbceb90a" providerId="AD" clId="Web-{F77229C7-19E2-4C20-A611-70BF907804E7}" dt="2021-03-15T14:09:56.806" v="1" actId="20577"/>
          <ac:spMkLst>
            <pc:docMk/>
            <pc:sldMk cId="0" sldId="292"/>
            <ac:spMk id="280" creationId="{00000000-0000-0000-0000-000000000000}"/>
          </ac:spMkLst>
        </pc:spChg>
      </pc:sldChg>
    </pc:docChg>
  </pc:docChgLst>
  <pc:docChgLst>
    <pc:chgData name="GEORGE PACHECO PINTO" userId="S::georgepacheco@ifba.edu.br::a81c1a1c-a6f1-4c23-bfd3-ad85dbceb90a" providerId="AD" clId="Web-{2940AAA5-AB7F-46CA-9D3C-B281F1299984}"/>
    <pc:docChg chg="modSld">
      <pc:chgData name="GEORGE PACHECO PINTO" userId="S::georgepacheco@ifba.edu.br::a81c1a1c-a6f1-4c23-bfd3-ad85dbceb90a" providerId="AD" clId="Web-{2940AAA5-AB7F-46CA-9D3C-B281F1299984}" dt="2021-02-24T21:42:23.919" v="57"/>
      <pc:docMkLst>
        <pc:docMk/>
      </pc:docMkLst>
      <pc:sldChg chg="addSp delSp">
        <pc:chgData name="GEORGE PACHECO PINTO" userId="S::georgepacheco@ifba.edu.br::a81c1a1c-a6f1-4c23-bfd3-ad85dbceb90a" providerId="AD" clId="Web-{2940AAA5-AB7F-46CA-9D3C-B281F1299984}" dt="2021-02-24T21:40:42.510" v="4"/>
        <pc:sldMkLst>
          <pc:docMk/>
          <pc:sldMk cId="0" sldId="256"/>
        </pc:sldMkLst>
        <pc:inkChg chg="add">
          <ac:chgData name="GEORGE PACHECO PINTO" userId="S::georgepacheco@ifba.edu.br::a81c1a1c-a6f1-4c23-bfd3-ad85dbceb90a" providerId="AD" clId="Web-{2940AAA5-AB7F-46CA-9D3C-B281F1299984}" dt="2021-02-24T21:40:35.323" v="0"/>
          <ac:inkMkLst>
            <pc:docMk/>
            <pc:sldMk cId="0" sldId="256"/>
            <ac:inkMk id="2" creationId="{AC63E9FF-8F48-46F5-8931-B53858C799A4}"/>
          </ac:inkMkLst>
        </pc:inkChg>
        <pc:inkChg chg="add del">
          <ac:chgData name="GEORGE PACHECO PINTO" userId="S::georgepacheco@ifba.edu.br::a81c1a1c-a6f1-4c23-bfd3-ad85dbceb90a" providerId="AD" clId="Web-{2940AAA5-AB7F-46CA-9D3C-B281F1299984}" dt="2021-02-24T21:40:39.401" v="2"/>
          <ac:inkMkLst>
            <pc:docMk/>
            <pc:sldMk cId="0" sldId="256"/>
            <ac:inkMk id="3" creationId="{37E4DB97-1F7C-4495-9913-ABD575E97C84}"/>
          </ac:inkMkLst>
        </pc:inkChg>
        <pc:inkChg chg="add">
          <ac:chgData name="GEORGE PACHECO PINTO" userId="S::georgepacheco@ifba.edu.br::a81c1a1c-a6f1-4c23-bfd3-ad85dbceb90a" providerId="AD" clId="Web-{2940AAA5-AB7F-46CA-9D3C-B281F1299984}" dt="2021-02-24T21:40:42.495" v="3"/>
          <ac:inkMkLst>
            <pc:docMk/>
            <pc:sldMk cId="0" sldId="256"/>
            <ac:inkMk id="4" creationId="{D8FDB2FA-B6CB-45C4-A356-DAD971276371}"/>
          </ac:inkMkLst>
        </pc:inkChg>
        <pc:inkChg chg="add">
          <ac:chgData name="GEORGE PACHECO PINTO" userId="S::georgepacheco@ifba.edu.br::a81c1a1c-a6f1-4c23-bfd3-ad85dbceb90a" providerId="AD" clId="Web-{2940AAA5-AB7F-46CA-9D3C-B281F1299984}" dt="2021-02-24T21:40:42.510" v="4"/>
          <ac:inkMkLst>
            <pc:docMk/>
            <pc:sldMk cId="0" sldId="256"/>
            <ac:inkMk id="5" creationId="{D4E958B8-98FC-4184-A068-513A7039BBD3}"/>
          </ac:inkMkLst>
        </pc:inkChg>
      </pc:sldChg>
      <pc:sldChg chg="addSp delSp">
        <pc:chgData name="GEORGE PACHECO PINTO" userId="S::georgepacheco@ifba.edu.br::a81c1a1c-a6f1-4c23-bfd3-ad85dbceb90a" providerId="AD" clId="Web-{2940AAA5-AB7F-46CA-9D3C-B281F1299984}" dt="2021-02-24T21:42:23.919" v="57"/>
        <pc:sldMkLst>
          <pc:docMk/>
          <pc:sldMk cId="0" sldId="257"/>
        </pc:sldMkLst>
        <pc:inkChg chg="add">
          <ac:chgData name="GEORGE PACHECO PINTO" userId="S::georgepacheco@ifba.edu.br::a81c1a1c-a6f1-4c23-bfd3-ad85dbceb90a" providerId="AD" clId="Web-{2940AAA5-AB7F-46CA-9D3C-B281F1299984}" dt="2021-02-24T21:40:47.854" v="5"/>
          <ac:inkMkLst>
            <pc:docMk/>
            <pc:sldMk cId="0" sldId="257"/>
            <ac:inkMk id="2" creationId="{4A7CD27E-AAF3-41A7-99C8-32B71EDAB288}"/>
          </ac:inkMkLst>
        </pc:inkChg>
        <pc:inkChg chg="add">
          <ac:chgData name="GEORGE PACHECO PINTO" userId="S::georgepacheco@ifba.edu.br::a81c1a1c-a6f1-4c23-bfd3-ad85dbceb90a" providerId="AD" clId="Web-{2940AAA5-AB7F-46CA-9D3C-B281F1299984}" dt="2021-02-24T21:40:50.464" v="6"/>
          <ac:inkMkLst>
            <pc:docMk/>
            <pc:sldMk cId="0" sldId="257"/>
            <ac:inkMk id="3" creationId="{8C0C2044-58A7-4B54-81C4-0ED40BE154CD}"/>
          </ac:inkMkLst>
        </pc:inkChg>
        <pc:inkChg chg="add">
          <ac:chgData name="GEORGE PACHECO PINTO" userId="S::georgepacheco@ifba.edu.br::a81c1a1c-a6f1-4c23-bfd3-ad85dbceb90a" providerId="AD" clId="Web-{2940AAA5-AB7F-46CA-9D3C-B281F1299984}" dt="2021-02-24T21:40:51.604" v="7"/>
          <ac:inkMkLst>
            <pc:docMk/>
            <pc:sldMk cId="0" sldId="257"/>
            <ac:inkMk id="4" creationId="{9CCBEC98-DC1A-4AEE-9769-89FFFA5488B0}"/>
          </ac:inkMkLst>
        </pc:inkChg>
        <pc:inkChg chg="add">
          <ac:chgData name="GEORGE PACHECO PINTO" userId="S::georgepacheco@ifba.edu.br::a81c1a1c-a6f1-4c23-bfd3-ad85dbceb90a" providerId="AD" clId="Web-{2940AAA5-AB7F-46CA-9D3C-B281F1299984}" dt="2021-02-24T21:40:52.339" v="8"/>
          <ac:inkMkLst>
            <pc:docMk/>
            <pc:sldMk cId="0" sldId="257"/>
            <ac:inkMk id="5" creationId="{6A76B7AE-DD09-40AF-893B-B2FD5496FB76}"/>
          </ac:inkMkLst>
        </pc:inkChg>
        <pc:inkChg chg="add">
          <ac:chgData name="GEORGE PACHECO PINTO" userId="S::georgepacheco@ifba.edu.br::a81c1a1c-a6f1-4c23-bfd3-ad85dbceb90a" providerId="AD" clId="Web-{2940AAA5-AB7F-46CA-9D3C-B281F1299984}" dt="2021-02-24T21:40:53.370" v="9"/>
          <ac:inkMkLst>
            <pc:docMk/>
            <pc:sldMk cId="0" sldId="257"/>
            <ac:inkMk id="6" creationId="{149AD4BD-7B7E-4E09-9DA5-1CEB90124CF0}"/>
          </ac:inkMkLst>
        </pc:inkChg>
        <pc:inkChg chg="add">
          <ac:chgData name="GEORGE PACHECO PINTO" userId="S::georgepacheco@ifba.edu.br::a81c1a1c-a6f1-4c23-bfd3-ad85dbceb90a" providerId="AD" clId="Web-{2940AAA5-AB7F-46CA-9D3C-B281F1299984}" dt="2021-02-24T21:40:53.370" v="10"/>
          <ac:inkMkLst>
            <pc:docMk/>
            <pc:sldMk cId="0" sldId="257"/>
            <ac:inkMk id="7" creationId="{3366C1AA-E5A0-41B6-A8A1-B21991EF80D3}"/>
          </ac:inkMkLst>
        </pc:inkChg>
        <pc:inkChg chg="add">
          <ac:chgData name="GEORGE PACHECO PINTO" userId="S::georgepacheco@ifba.edu.br::a81c1a1c-a6f1-4c23-bfd3-ad85dbceb90a" providerId="AD" clId="Web-{2940AAA5-AB7F-46CA-9D3C-B281F1299984}" dt="2021-02-24T21:40:53.370" v="11"/>
          <ac:inkMkLst>
            <pc:docMk/>
            <pc:sldMk cId="0" sldId="257"/>
            <ac:inkMk id="8" creationId="{A1210453-4496-46CF-AB70-2C783B09E822}"/>
          </ac:inkMkLst>
        </pc:inkChg>
        <pc:inkChg chg="add">
          <ac:chgData name="GEORGE PACHECO PINTO" userId="S::georgepacheco@ifba.edu.br::a81c1a1c-a6f1-4c23-bfd3-ad85dbceb90a" providerId="AD" clId="Web-{2940AAA5-AB7F-46CA-9D3C-B281F1299984}" dt="2021-02-24T21:40:54.698" v="12"/>
          <ac:inkMkLst>
            <pc:docMk/>
            <pc:sldMk cId="0" sldId="257"/>
            <ac:inkMk id="9" creationId="{88F272B6-3487-4D8B-A63B-8AD185FF07D0}"/>
          </ac:inkMkLst>
        </pc:inkChg>
        <pc:inkChg chg="add">
          <ac:chgData name="GEORGE PACHECO PINTO" userId="S::georgepacheco@ifba.edu.br::a81c1a1c-a6f1-4c23-bfd3-ad85dbceb90a" providerId="AD" clId="Web-{2940AAA5-AB7F-46CA-9D3C-B281F1299984}" dt="2021-02-24T21:40:54.698" v="13"/>
          <ac:inkMkLst>
            <pc:docMk/>
            <pc:sldMk cId="0" sldId="257"/>
            <ac:inkMk id="10" creationId="{C911976D-ACDB-4596-8A6A-67396114F30B}"/>
          </ac:inkMkLst>
        </pc:inkChg>
        <pc:inkChg chg="add">
          <ac:chgData name="GEORGE PACHECO PINTO" userId="S::georgepacheco@ifba.edu.br::a81c1a1c-a6f1-4c23-bfd3-ad85dbceb90a" providerId="AD" clId="Web-{2940AAA5-AB7F-46CA-9D3C-B281F1299984}" dt="2021-02-24T21:40:55.323" v="14"/>
          <ac:inkMkLst>
            <pc:docMk/>
            <pc:sldMk cId="0" sldId="257"/>
            <ac:inkMk id="11" creationId="{A79098BB-8484-4D6F-8E86-A466ABA78440}"/>
          </ac:inkMkLst>
        </pc:inkChg>
        <pc:inkChg chg="add">
          <ac:chgData name="GEORGE PACHECO PINTO" userId="S::georgepacheco@ifba.edu.br::a81c1a1c-a6f1-4c23-bfd3-ad85dbceb90a" providerId="AD" clId="Web-{2940AAA5-AB7F-46CA-9D3C-B281F1299984}" dt="2021-02-24T21:40:58.292" v="15"/>
          <ac:inkMkLst>
            <pc:docMk/>
            <pc:sldMk cId="0" sldId="257"/>
            <ac:inkMk id="12" creationId="{D19694A6-9389-43B6-900E-E609EAD4B1B2}"/>
          </ac:inkMkLst>
        </pc:inkChg>
        <pc:inkChg chg="add">
          <ac:chgData name="GEORGE PACHECO PINTO" userId="S::georgepacheco@ifba.edu.br::a81c1a1c-a6f1-4c23-bfd3-ad85dbceb90a" providerId="AD" clId="Web-{2940AAA5-AB7F-46CA-9D3C-B281F1299984}" dt="2021-02-24T21:41:02.870" v="16"/>
          <ac:inkMkLst>
            <pc:docMk/>
            <pc:sldMk cId="0" sldId="257"/>
            <ac:inkMk id="13" creationId="{21B28757-35A3-48E9-A1C9-51A13DEB7B0F}"/>
          </ac:inkMkLst>
        </pc:inkChg>
        <pc:inkChg chg="add">
          <ac:chgData name="GEORGE PACHECO PINTO" userId="S::georgepacheco@ifba.edu.br::a81c1a1c-a6f1-4c23-bfd3-ad85dbceb90a" providerId="AD" clId="Web-{2940AAA5-AB7F-46CA-9D3C-B281F1299984}" dt="2021-02-24T21:41:02.870" v="17"/>
          <ac:inkMkLst>
            <pc:docMk/>
            <pc:sldMk cId="0" sldId="257"/>
            <ac:inkMk id="14" creationId="{FCA281F6-20C7-4057-A167-E7E6AA97E90A}"/>
          </ac:inkMkLst>
        </pc:inkChg>
        <pc:inkChg chg="add">
          <ac:chgData name="GEORGE PACHECO PINTO" userId="S::georgepacheco@ifba.edu.br::a81c1a1c-a6f1-4c23-bfd3-ad85dbceb90a" providerId="AD" clId="Web-{2940AAA5-AB7F-46CA-9D3C-B281F1299984}" dt="2021-02-24T21:41:02.870" v="18"/>
          <ac:inkMkLst>
            <pc:docMk/>
            <pc:sldMk cId="0" sldId="257"/>
            <ac:inkMk id="15" creationId="{8002464B-7185-4AE0-8670-456DC2B66E16}"/>
          </ac:inkMkLst>
        </pc:inkChg>
        <pc:inkChg chg="add">
          <ac:chgData name="GEORGE PACHECO PINTO" userId="S::georgepacheco@ifba.edu.br::a81c1a1c-a6f1-4c23-bfd3-ad85dbceb90a" providerId="AD" clId="Web-{2940AAA5-AB7F-46CA-9D3C-B281F1299984}" dt="2021-02-24T21:41:02.886" v="19"/>
          <ac:inkMkLst>
            <pc:docMk/>
            <pc:sldMk cId="0" sldId="257"/>
            <ac:inkMk id="16" creationId="{10D9D506-3CB6-48E6-858B-F8990ECFF4A6}"/>
          </ac:inkMkLst>
        </pc:inkChg>
        <pc:inkChg chg="add">
          <ac:chgData name="GEORGE PACHECO PINTO" userId="S::georgepacheco@ifba.edu.br::a81c1a1c-a6f1-4c23-bfd3-ad85dbceb90a" providerId="AD" clId="Web-{2940AAA5-AB7F-46CA-9D3C-B281F1299984}" dt="2021-02-24T21:41:02.886" v="20"/>
          <ac:inkMkLst>
            <pc:docMk/>
            <pc:sldMk cId="0" sldId="257"/>
            <ac:inkMk id="17" creationId="{4D90BDAB-3D5B-40E4-9833-63A044B9AA17}"/>
          </ac:inkMkLst>
        </pc:inkChg>
        <pc:inkChg chg="add">
          <ac:chgData name="GEORGE PACHECO PINTO" userId="S::georgepacheco@ifba.edu.br::a81c1a1c-a6f1-4c23-bfd3-ad85dbceb90a" providerId="AD" clId="Web-{2940AAA5-AB7F-46CA-9D3C-B281F1299984}" dt="2021-02-24T21:41:02.902" v="21"/>
          <ac:inkMkLst>
            <pc:docMk/>
            <pc:sldMk cId="0" sldId="257"/>
            <ac:inkMk id="18" creationId="{14459F7E-16F4-465B-952F-9AF5946112A7}"/>
          </ac:inkMkLst>
        </pc:inkChg>
        <pc:inkChg chg="add">
          <ac:chgData name="GEORGE PACHECO PINTO" userId="S::georgepacheco@ifba.edu.br::a81c1a1c-a6f1-4c23-bfd3-ad85dbceb90a" providerId="AD" clId="Web-{2940AAA5-AB7F-46CA-9D3C-B281F1299984}" dt="2021-02-24T21:41:05.370" v="22"/>
          <ac:inkMkLst>
            <pc:docMk/>
            <pc:sldMk cId="0" sldId="257"/>
            <ac:inkMk id="19" creationId="{C330DD55-7A79-4C0E-8BBA-40EE793C725E}"/>
          </ac:inkMkLst>
        </pc:inkChg>
        <pc:inkChg chg="add">
          <ac:chgData name="GEORGE PACHECO PINTO" userId="S::georgepacheco@ifba.edu.br::a81c1a1c-a6f1-4c23-bfd3-ad85dbceb90a" providerId="AD" clId="Web-{2940AAA5-AB7F-46CA-9D3C-B281F1299984}" dt="2021-02-24T21:41:05.386" v="23"/>
          <ac:inkMkLst>
            <pc:docMk/>
            <pc:sldMk cId="0" sldId="257"/>
            <ac:inkMk id="20" creationId="{C4E9ACEB-D6B5-4B1C-8EDA-15959213BDED}"/>
          </ac:inkMkLst>
        </pc:inkChg>
        <pc:inkChg chg="add">
          <ac:chgData name="GEORGE PACHECO PINTO" userId="S::georgepacheco@ifba.edu.br::a81c1a1c-a6f1-4c23-bfd3-ad85dbceb90a" providerId="AD" clId="Web-{2940AAA5-AB7F-46CA-9D3C-B281F1299984}" dt="2021-02-24T21:41:05.386" v="24"/>
          <ac:inkMkLst>
            <pc:docMk/>
            <pc:sldMk cId="0" sldId="257"/>
            <ac:inkMk id="21" creationId="{4E44D112-C151-4B0E-84E7-F69A4F506224}"/>
          </ac:inkMkLst>
        </pc:inkChg>
        <pc:inkChg chg="add">
          <ac:chgData name="GEORGE PACHECO PINTO" userId="S::georgepacheco@ifba.edu.br::a81c1a1c-a6f1-4c23-bfd3-ad85dbceb90a" providerId="AD" clId="Web-{2940AAA5-AB7F-46CA-9D3C-B281F1299984}" dt="2021-02-24T21:41:05.386" v="25"/>
          <ac:inkMkLst>
            <pc:docMk/>
            <pc:sldMk cId="0" sldId="257"/>
            <ac:inkMk id="22" creationId="{4E2F7D90-771A-4EF0-BF56-13F557598773}"/>
          </ac:inkMkLst>
        </pc:inkChg>
        <pc:inkChg chg="add">
          <ac:chgData name="GEORGE PACHECO PINTO" userId="S::georgepacheco@ifba.edu.br::a81c1a1c-a6f1-4c23-bfd3-ad85dbceb90a" providerId="AD" clId="Web-{2940AAA5-AB7F-46CA-9D3C-B281F1299984}" dt="2021-02-24T21:41:05.402" v="26"/>
          <ac:inkMkLst>
            <pc:docMk/>
            <pc:sldMk cId="0" sldId="257"/>
            <ac:inkMk id="23" creationId="{3725028F-19DC-4DAE-9B35-2C143CD7E643}"/>
          </ac:inkMkLst>
        </pc:inkChg>
        <pc:inkChg chg="add">
          <ac:chgData name="GEORGE PACHECO PINTO" userId="S::georgepacheco@ifba.edu.br::a81c1a1c-a6f1-4c23-bfd3-ad85dbceb90a" providerId="AD" clId="Web-{2940AAA5-AB7F-46CA-9D3C-B281F1299984}" dt="2021-02-24T21:41:05.402" v="27"/>
          <ac:inkMkLst>
            <pc:docMk/>
            <pc:sldMk cId="0" sldId="257"/>
            <ac:inkMk id="24" creationId="{58E2A536-7E7F-4271-AC74-1B2D8811FFFC}"/>
          </ac:inkMkLst>
        </pc:inkChg>
        <pc:inkChg chg="add">
          <ac:chgData name="GEORGE PACHECO PINTO" userId="S::georgepacheco@ifba.edu.br::a81c1a1c-a6f1-4c23-bfd3-ad85dbceb90a" providerId="AD" clId="Web-{2940AAA5-AB7F-46CA-9D3C-B281F1299984}" dt="2021-02-24T21:41:05.402" v="28"/>
          <ac:inkMkLst>
            <pc:docMk/>
            <pc:sldMk cId="0" sldId="257"/>
            <ac:inkMk id="25" creationId="{B5C83309-D25E-4F17-8781-1C844660FDFC}"/>
          </ac:inkMkLst>
        </pc:inkChg>
        <pc:inkChg chg="add">
          <ac:chgData name="GEORGE PACHECO PINTO" userId="S::georgepacheco@ifba.edu.br::a81c1a1c-a6f1-4c23-bfd3-ad85dbceb90a" providerId="AD" clId="Web-{2940AAA5-AB7F-46CA-9D3C-B281F1299984}" dt="2021-02-24T21:41:05.402" v="29"/>
          <ac:inkMkLst>
            <pc:docMk/>
            <pc:sldMk cId="0" sldId="257"/>
            <ac:inkMk id="26" creationId="{696404B9-9D51-4762-AF0D-3ABFDFBACCBC}"/>
          </ac:inkMkLst>
        </pc:inkChg>
        <pc:inkChg chg="add">
          <ac:chgData name="GEORGE PACHECO PINTO" userId="S::georgepacheco@ifba.edu.br::a81c1a1c-a6f1-4c23-bfd3-ad85dbceb90a" providerId="AD" clId="Web-{2940AAA5-AB7F-46CA-9D3C-B281F1299984}" dt="2021-02-24T21:41:05.417" v="30"/>
          <ac:inkMkLst>
            <pc:docMk/>
            <pc:sldMk cId="0" sldId="257"/>
            <ac:inkMk id="27" creationId="{88A0EC52-DE3A-4616-8ECA-98229F00E537}"/>
          </ac:inkMkLst>
        </pc:inkChg>
        <pc:inkChg chg="add">
          <ac:chgData name="GEORGE PACHECO PINTO" userId="S::georgepacheco@ifba.edu.br::a81c1a1c-a6f1-4c23-bfd3-ad85dbceb90a" providerId="AD" clId="Web-{2940AAA5-AB7F-46CA-9D3C-B281F1299984}" dt="2021-02-24T21:41:07.495" v="31"/>
          <ac:inkMkLst>
            <pc:docMk/>
            <pc:sldMk cId="0" sldId="257"/>
            <ac:inkMk id="28" creationId="{2D806702-DA31-460E-AD14-180EC9A3075F}"/>
          </ac:inkMkLst>
        </pc:inkChg>
        <pc:inkChg chg="add">
          <ac:chgData name="GEORGE PACHECO PINTO" userId="S::georgepacheco@ifba.edu.br::a81c1a1c-a6f1-4c23-bfd3-ad85dbceb90a" providerId="AD" clId="Web-{2940AAA5-AB7F-46CA-9D3C-B281F1299984}" dt="2021-02-24T21:41:09.574" v="32"/>
          <ac:inkMkLst>
            <pc:docMk/>
            <pc:sldMk cId="0" sldId="257"/>
            <ac:inkMk id="29" creationId="{45071B03-4503-467E-B980-63F3C950343B}"/>
          </ac:inkMkLst>
        </pc:inkChg>
        <pc:inkChg chg="add">
          <ac:chgData name="GEORGE PACHECO PINTO" userId="S::georgepacheco@ifba.edu.br::a81c1a1c-a6f1-4c23-bfd3-ad85dbceb90a" providerId="AD" clId="Web-{2940AAA5-AB7F-46CA-9D3C-B281F1299984}" dt="2021-02-24T21:41:09.574" v="33"/>
          <ac:inkMkLst>
            <pc:docMk/>
            <pc:sldMk cId="0" sldId="257"/>
            <ac:inkMk id="30" creationId="{318E2D48-2B92-4FA7-BB33-4DB23B2A4651}"/>
          </ac:inkMkLst>
        </pc:inkChg>
        <pc:inkChg chg="add">
          <ac:chgData name="GEORGE PACHECO PINTO" userId="S::georgepacheco@ifba.edu.br::a81c1a1c-a6f1-4c23-bfd3-ad85dbceb90a" providerId="AD" clId="Web-{2940AAA5-AB7F-46CA-9D3C-B281F1299984}" dt="2021-02-24T21:41:12.870" v="34"/>
          <ac:inkMkLst>
            <pc:docMk/>
            <pc:sldMk cId="0" sldId="257"/>
            <ac:inkMk id="31" creationId="{44D03426-BF23-4CF7-B9CB-87250128A4AF}"/>
          </ac:inkMkLst>
        </pc:inkChg>
        <pc:inkChg chg="add">
          <ac:chgData name="GEORGE PACHECO PINTO" userId="S::georgepacheco@ifba.edu.br::a81c1a1c-a6f1-4c23-bfd3-ad85dbceb90a" providerId="AD" clId="Web-{2940AAA5-AB7F-46CA-9D3C-B281F1299984}" dt="2021-02-24T21:41:12.886" v="35"/>
          <ac:inkMkLst>
            <pc:docMk/>
            <pc:sldMk cId="0" sldId="257"/>
            <ac:inkMk id="32" creationId="{ADBA1C5B-06BD-4C80-A846-72151ABAA4A0}"/>
          </ac:inkMkLst>
        </pc:inkChg>
        <pc:inkChg chg="add">
          <ac:chgData name="GEORGE PACHECO PINTO" userId="S::georgepacheco@ifba.edu.br::a81c1a1c-a6f1-4c23-bfd3-ad85dbceb90a" providerId="AD" clId="Web-{2940AAA5-AB7F-46CA-9D3C-B281F1299984}" dt="2021-02-24T21:41:12.886" v="36"/>
          <ac:inkMkLst>
            <pc:docMk/>
            <pc:sldMk cId="0" sldId="257"/>
            <ac:inkMk id="33" creationId="{2EFEF645-8435-42F2-BADB-E7AD1D361764}"/>
          </ac:inkMkLst>
        </pc:inkChg>
        <pc:inkChg chg="add">
          <ac:chgData name="GEORGE PACHECO PINTO" userId="S::georgepacheco@ifba.edu.br::a81c1a1c-a6f1-4c23-bfd3-ad85dbceb90a" providerId="AD" clId="Web-{2940AAA5-AB7F-46CA-9D3C-B281F1299984}" dt="2021-02-24T21:41:12.886" v="37"/>
          <ac:inkMkLst>
            <pc:docMk/>
            <pc:sldMk cId="0" sldId="257"/>
            <ac:inkMk id="34" creationId="{4FE36F27-9795-4871-8B67-8A38F29C0978}"/>
          </ac:inkMkLst>
        </pc:inkChg>
        <pc:inkChg chg="add">
          <ac:chgData name="GEORGE PACHECO PINTO" userId="S::georgepacheco@ifba.edu.br::a81c1a1c-a6f1-4c23-bfd3-ad85dbceb90a" providerId="AD" clId="Web-{2940AAA5-AB7F-46CA-9D3C-B281F1299984}" dt="2021-02-24T21:41:12.902" v="38"/>
          <ac:inkMkLst>
            <pc:docMk/>
            <pc:sldMk cId="0" sldId="257"/>
            <ac:inkMk id="35" creationId="{4B3D28EF-6F8D-4611-BDE3-5619F1094D63}"/>
          </ac:inkMkLst>
        </pc:inkChg>
        <pc:inkChg chg="add">
          <ac:chgData name="GEORGE PACHECO PINTO" userId="S::georgepacheco@ifba.edu.br::a81c1a1c-a6f1-4c23-bfd3-ad85dbceb90a" providerId="AD" clId="Web-{2940AAA5-AB7F-46CA-9D3C-B281F1299984}" dt="2021-02-24T21:41:16.386" v="39"/>
          <ac:inkMkLst>
            <pc:docMk/>
            <pc:sldMk cId="0" sldId="257"/>
            <ac:inkMk id="36" creationId="{6EDE95C5-5024-4E6B-A7F1-4331DA0B4A8E}"/>
          </ac:inkMkLst>
        </pc:inkChg>
        <pc:inkChg chg="add">
          <ac:chgData name="GEORGE PACHECO PINTO" userId="S::georgepacheco@ifba.edu.br::a81c1a1c-a6f1-4c23-bfd3-ad85dbceb90a" providerId="AD" clId="Web-{2940AAA5-AB7F-46CA-9D3C-B281F1299984}" dt="2021-02-24T21:41:16.386" v="40"/>
          <ac:inkMkLst>
            <pc:docMk/>
            <pc:sldMk cId="0" sldId="257"/>
            <ac:inkMk id="37" creationId="{27226E9F-AEA0-4701-BE5A-61A9BE938F22}"/>
          </ac:inkMkLst>
        </pc:inkChg>
        <pc:inkChg chg="add">
          <ac:chgData name="GEORGE PACHECO PINTO" userId="S::georgepacheco@ifba.edu.br::a81c1a1c-a6f1-4c23-bfd3-ad85dbceb90a" providerId="AD" clId="Web-{2940AAA5-AB7F-46CA-9D3C-B281F1299984}" dt="2021-02-24T21:41:16.402" v="41"/>
          <ac:inkMkLst>
            <pc:docMk/>
            <pc:sldMk cId="0" sldId="257"/>
            <ac:inkMk id="38" creationId="{C48FDD95-D32A-49D9-98CF-20A8565B8810}"/>
          </ac:inkMkLst>
        </pc:inkChg>
        <pc:inkChg chg="add">
          <ac:chgData name="GEORGE PACHECO PINTO" userId="S::georgepacheco@ifba.edu.br::a81c1a1c-a6f1-4c23-bfd3-ad85dbceb90a" providerId="AD" clId="Web-{2940AAA5-AB7F-46CA-9D3C-B281F1299984}" dt="2021-02-24T21:41:16.402" v="42"/>
          <ac:inkMkLst>
            <pc:docMk/>
            <pc:sldMk cId="0" sldId="257"/>
            <ac:inkMk id="39" creationId="{E66FD235-D5DF-41D7-AA9B-39F241B21568}"/>
          </ac:inkMkLst>
        </pc:inkChg>
        <pc:inkChg chg="add del">
          <ac:chgData name="GEORGE PACHECO PINTO" userId="S::georgepacheco@ifba.edu.br::a81c1a1c-a6f1-4c23-bfd3-ad85dbceb90a" providerId="AD" clId="Web-{2940AAA5-AB7F-46CA-9D3C-B281F1299984}" dt="2021-02-24T21:41:24.980" v="46"/>
          <ac:inkMkLst>
            <pc:docMk/>
            <pc:sldMk cId="0" sldId="257"/>
            <ac:inkMk id="40" creationId="{338B8FAD-F585-48F2-8127-9FB3753B7302}"/>
          </ac:inkMkLst>
        </pc:inkChg>
        <pc:inkChg chg="add del">
          <ac:chgData name="GEORGE PACHECO PINTO" userId="S::georgepacheco@ifba.edu.br::a81c1a1c-a6f1-4c23-bfd3-ad85dbceb90a" providerId="AD" clId="Web-{2940AAA5-AB7F-46CA-9D3C-B281F1299984}" dt="2021-02-24T21:41:24.980" v="45"/>
          <ac:inkMkLst>
            <pc:docMk/>
            <pc:sldMk cId="0" sldId="257"/>
            <ac:inkMk id="41" creationId="{9299E78F-DBC1-4E88-B583-E01B41E47B9F}"/>
          </ac:inkMkLst>
        </pc:inkChg>
        <pc:inkChg chg="add">
          <ac:chgData name="GEORGE PACHECO PINTO" userId="S::georgepacheco@ifba.edu.br::a81c1a1c-a6f1-4c23-bfd3-ad85dbceb90a" providerId="AD" clId="Web-{2940AAA5-AB7F-46CA-9D3C-B281F1299984}" dt="2021-02-24T21:41:27.496" v="47"/>
          <ac:inkMkLst>
            <pc:docMk/>
            <pc:sldMk cId="0" sldId="257"/>
            <ac:inkMk id="42" creationId="{2783DC47-CB76-4462-8F3E-D8873BD04FD6}"/>
          </ac:inkMkLst>
        </pc:inkChg>
        <pc:inkChg chg="add">
          <ac:chgData name="GEORGE PACHECO PINTO" userId="S::georgepacheco@ifba.edu.br::a81c1a1c-a6f1-4c23-bfd3-ad85dbceb90a" providerId="AD" clId="Web-{2940AAA5-AB7F-46CA-9D3C-B281F1299984}" dt="2021-02-24T21:41:39.574" v="48"/>
          <ac:inkMkLst>
            <pc:docMk/>
            <pc:sldMk cId="0" sldId="257"/>
            <ac:inkMk id="43" creationId="{EFD74862-7BB8-480F-BE6B-24375ED6F678}"/>
          </ac:inkMkLst>
        </pc:inkChg>
        <pc:inkChg chg="add">
          <ac:chgData name="GEORGE PACHECO PINTO" userId="S::georgepacheco@ifba.edu.br::a81c1a1c-a6f1-4c23-bfd3-ad85dbceb90a" providerId="AD" clId="Web-{2940AAA5-AB7F-46CA-9D3C-B281F1299984}" dt="2021-02-24T21:41:43.902" v="49"/>
          <ac:inkMkLst>
            <pc:docMk/>
            <pc:sldMk cId="0" sldId="257"/>
            <ac:inkMk id="44" creationId="{C7255974-F6B2-4DEC-8202-7B63AFD0A0BD}"/>
          </ac:inkMkLst>
        </pc:inkChg>
        <pc:inkChg chg="add">
          <ac:chgData name="GEORGE PACHECO PINTO" userId="S::georgepacheco@ifba.edu.br::a81c1a1c-a6f1-4c23-bfd3-ad85dbceb90a" providerId="AD" clId="Web-{2940AAA5-AB7F-46CA-9D3C-B281F1299984}" dt="2021-02-24T21:41:45.309" v="50"/>
          <ac:inkMkLst>
            <pc:docMk/>
            <pc:sldMk cId="0" sldId="257"/>
            <ac:inkMk id="45" creationId="{AACF2803-DD2C-4419-9EC9-1671D4ACB764}"/>
          </ac:inkMkLst>
        </pc:inkChg>
        <pc:inkChg chg="add">
          <ac:chgData name="GEORGE PACHECO PINTO" userId="S::georgepacheco@ifba.edu.br::a81c1a1c-a6f1-4c23-bfd3-ad85dbceb90a" providerId="AD" clId="Web-{2940AAA5-AB7F-46CA-9D3C-B281F1299984}" dt="2021-02-24T21:41:45.309" v="51"/>
          <ac:inkMkLst>
            <pc:docMk/>
            <pc:sldMk cId="0" sldId="257"/>
            <ac:inkMk id="46" creationId="{6D0CD50E-187D-4C4B-AFE1-8DB09778F7CB}"/>
          </ac:inkMkLst>
        </pc:inkChg>
        <pc:inkChg chg="add">
          <ac:chgData name="GEORGE PACHECO PINTO" userId="S::georgepacheco@ifba.edu.br::a81c1a1c-a6f1-4c23-bfd3-ad85dbceb90a" providerId="AD" clId="Web-{2940AAA5-AB7F-46CA-9D3C-B281F1299984}" dt="2021-02-24T21:41:45.324" v="52"/>
          <ac:inkMkLst>
            <pc:docMk/>
            <pc:sldMk cId="0" sldId="257"/>
            <ac:inkMk id="47" creationId="{749A3651-F626-4340-AC42-E5F5136F27B4}"/>
          </ac:inkMkLst>
        </pc:inkChg>
        <pc:inkChg chg="add">
          <ac:chgData name="GEORGE PACHECO PINTO" userId="S::georgepacheco@ifba.edu.br::a81c1a1c-a6f1-4c23-bfd3-ad85dbceb90a" providerId="AD" clId="Web-{2940AAA5-AB7F-46CA-9D3C-B281F1299984}" dt="2021-02-24T21:41:45.324" v="53"/>
          <ac:inkMkLst>
            <pc:docMk/>
            <pc:sldMk cId="0" sldId="257"/>
            <ac:inkMk id="48" creationId="{FA5D6149-AA94-4008-8E0E-AC5AF1D89B33}"/>
          </ac:inkMkLst>
        </pc:inkChg>
        <pc:inkChg chg="add">
          <ac:chgData name="GEORGE PACHECO PINTO" userId="S::georgepacheco@ifba.edu.br::a81c1a1c-a6f1-4c23-bfd3-ad85dbceb90a" providerId="AD" clId="Web-{2940AAA5-AB7F-46CA-9D3C-B281F1299984}" dt="2021-02-24T21:41:46.621" v="54"/>
          <ac:inkMkLst>
            <pc:docMk/>
            <pc:sldMk cId="0" sldId="257"/>
            <ac:inkMk id="49" creationId="{2B3F013D-30C0-46A7-93FC-E7E223CE0608}"/>
          </ac:inkMkLst>
        </pc:inkChg>
        <pc:inkChg chg="add">
          <ac:chgData name="GEORGE PACHECO PINTO" userId="S::georgepacheco@ifba.edu.br::a81c1a1c-a6f1-4c23-bfd3-ad85dbceb90a" providerId="AD" clId="Web-{2940AAA5-AB7F-46CA-9D3C-B281F1299984}" dt="2021-02-24T21:41:47.574" v="55"/>
          <ac:inkMkLst>
            <pc:docMk/>
            <pc:sldMk cId="0" sldId="257"/>
            <ac:inkMk id="50" creationId="{45A5878B-955C-4A3D-9EA4-A17D387E76C8}"/>
          </ac:inkMkLst>
        </pc:inkChg>
        <pc:inkChg chg="add">
          <ac:chgData name="GEORGE PACHECO PINTO" userId="S::georgepacheco@ifba.edu.br::a81c1a1c-a6f1-4c23-bfd3-ad85dbceb90a" providerId="AD" clId="Web-{2940AAA5-AB7F-46CA-9D3C-B281F1299984}" dt="2021-02-24T21:41:47.574" v="56"/>
          <ac:inkMkLst>
            <pc:docMk/>
            <pc:sldMk cId="0" sldId="257"/>
            <ac:inkMk id="51" creationId="{7E3DAEC4-6109-45A4-A3A7-82D187FE4908}"/>
          </ac:inkMkLst>
        </pc:inkChg>
        <pc:inkChg chg="add">
          <ac:chgData name="GEORGE PACHECO PINTO" userId="S::georgepacheco@ifba.edu.br::a81c1a1c-a6f1-4c23-bfd3-ad85dbceb90a" providerId="AD" clId="Web-{2940AAA5-AB7F-46CA-9D3C-B281F1299984}" dt="2021-02-24T21:42:23.919" v="57"/>
          <ac:inkMkLst>
            <pc:docMk/>
            <pc:sldMk cId="0" sldId="257"/>
            <ac:inkMk id="52" creationId="{D180F90D-FC5F-4F1C-99C1-3AAAB06A5FA4}"/>
          </ac:inkMkLst>
        </pc:inkChg>
      </pc:sldChg>
    </pc:docChg>
  </pc:docChgLst>
  <pc:docChgLst>
    <pc:chgData name="GEORGE PACHECO PINTO" userId="S::georgepacheco@ifba.edu.br::a81c1a1c-a6f1-4c23-bfd3-ad85dbceb90a" providerId="AD" clId="Web-{EF443D8E-C30E-4AE8-B9B2-C3E409F43D6A}"/>
    <pc:docChg chg="modSld">
      <pc:chgData name="GEORGE PACHECO PINTO" userId="S::georgepacheco@ifba.edu.br::a81c1a1c-a6f1-4c23-bfd3-ad85dbceb90a" providerId="AD" clId="Web-{EF443D8E-C30E-4AE8-B9B2-C3E409F43D6A}" dt="2021-03-22T21:38:23.617" v="2"/>
      <pc:docMkLst>
        <pc:docMk/>
      </pc:docMkLst>
      <pc:sldChg chg="addSp delSp">
        <pc:chgData name="GEORGE PACHECO PINTO" userId="S::georgepacheco@ifba.edu.br::a81c1a1c-a6f1-4c23-bfd3-ad85dbceb90a" providerId="AD" clId="Web-{EF443D8E-C30E-4AE8-B9B2-C3E409F43D6A}" dt="2021-03-22T21:38:23.617" v="2"/>
        <pc:sldMkLst>
          <pc:docMk/>
          <pc:sldMk cId="0" sldId="288"/>
        </pc:sldMkLst>
        <pc:inkChg chg="add">
          <ac:chgData name="GEORGE PACHECO PINTO" userId="S::georgepacheco@ifba.edu.br::a81c1a1c-a6f1-4c23-bfd3-ad85dbceb90a" providerId="AD" clId="Web-{EF443D8E-C30E-4AE8-B9B2-C3E409F43D6A}" dt="2021-03-22T21:38:13.445" v="0"/>
          <ac:inkMkLst>
            <pc:docMk/>
            <pc:sldMk cId="0" sldId="288"/>
            <ac:inkMk id="2" creationId="{3E90EAFF-DFBE-4F25-8FA9-DED4FD3E5C70}"/>
          </ac:inkMkLst>
        </pc:inkChg>
        <pc:inkChg chg="add del">
          <ac:chgData name="GEORGE PACHECO PINTO" userId="S::georgepacheco@ifba.edu.br::a81c1a1c-a6f1-4c23-bfd3-ad85dbceb90a" providerId="AD" clId="Web-{EF443D8E-C30E-4AE8-B9B2-C3E409F43D6A}" dt="2021-03-22T21:38:23.617" v="2"/>
          <ac:inkMkLst>
            <pc:docMk/>
            <pc:sldMk cId="0" sldId="288"/>
            <ac:inkMk id="3" creationId="{1FB0A476-EA12-4F49-ABB1-BC45B06B16EC}"/>
          </ac:inkMkLst>
        </pc:inkChg>
      </pc:sldChg>
    </pc:docChg>
  </pc:docChgLst>
  <pc:docChgLst>
    <pc:chgData name="GEORGE PACHECO PINTO" userId="S::georgepacheco@ifba.edu.br::a81c1a1c-a6f1-4c23-bfd3-ad85dbceb90a" providerId="AD" clId="Web-{ABE51C94-7010-4D32-B4FE-681A7E9E22EB}"/>
    <pc:docChg chg="delSld">
      <pc:chgData name="GEORGE PACHECO PINTO" userId="S::georgepacheco@ifba.edu.br::a81c1a1c-a6f1-4c23-bfd3-ad85dbceb90a" providerId="AD" clId="Web-{ABE51C94-7010-4D32-B4FE-681A7E9E22EB}" dt="2021-03-15T14:13:45.863" v="0"/>
      <pc:docMkLst>
        <pc:docMk/>
      </pc:docMkLst>
      <pc:sldChg chg="del">
        <pc:chgData name="GEORGE PACHECO PINTO" userId="S::georgepacheco@ifba.edu.br::a81c1a1c-a6f1-4c23-bfd3-ad85dbceb90a" providerId="AD" clId="Web-{ABE51C94-7010-4D32-B4FE-681A7E9E22EB}" dt="2021-03-15T14:13:45.863" v="0"/>
        <pc:sldMkLst>
          <pc:docMk/>
          <pc:sldMk cId="0" sldId="292"/>
        </pc:sldMkLst>
      </pc:sldChg>
    </pc:docChg>
  </pc:docChgLst>
  <pc:docChgLst>
    <pc:chgData name="GEORGE PACHECO PINTO" userId="S::georgepacheco@ifba.edu.br::a81c1a1c-a6f1-4c23-bfd3-ad85dbceb90a" providerId="AD" clId="Web-{E21A082B-5C02-478C-94B2-8753E74214E0}"/>
    <pc:docChg chg="modSld">
      <pc:chgData name="GEORGE PACHECO PINTO" userId="S::georgepacheco@ifba.edu.br::a81c1a1c-a6f1-4c23-bfd3-ad85dbceb90a" providerId="AD" clId="Web-{E21A082B-5C02-478C-94B2-8753E74214E0}" dt="2021-02-24T22:12:01.272" v="75"/>
      <pc:docMkLst>
        <pc:docMk/>
      </pc:docMkLst>
      <pc:sldChg chg="addSp delSp modSp">
        <pc:chgData name="GEORGE PACHECO PINTO" userId="S::georgepacheco@ifba.edu.br::a81c1a1c-a6f1-4c23-bfd3-ad85dbceb90a" providerId="AD" clId="Web-{E21A082B-5C02-478C-94B2-8753E74214E0}" dt="2021-02-24T22:12:01.272" v="75"/>
        <pc:sldMkLst>
          <pc:docMk/>
          <pc:sldMk cId="0" sldId="257"/>
        </pc:sldMkLst>
        <pc:spChg chg="add del mod">
          <ac:chgData name="GEORGE PACHECO PINTO" userId="S::georgepacheco@ifba.edu.br::a81c1a1c-a6f1-4c23-bfd3-ad85dbceb90a" providerId="AD" clId="Web-{E21A082B-5C02-478C-94B2-8753E74214E0}" dt="2021-02-24T21:45:38.718" v="8"/>
          <ac:spMkLst>
            <pc:docMk/>
            <pc:sldMk cId="0" sldId="257"/>
            <ac:spMk id="41" creationId="{4A6C8134-DE09-484D-BF73-522A2222711D}"/>
          </ac:spMkLst>
        </pc:spChg>
        <pc:spChg chg="add del mod">
          <ac:chgData name="GEORGE PACHECO PINTO" userId="S::georgepacheco@ifba.edu.br::a81c1a1c-a6f1-4c23-bfd3-ad85dbceb90a" providerId="AD" clId="Web-{E21A082B-5C02-478C-94B2-8753E74214E0}" dt="2021-02-24T22:08:31.627" v="68" actId="1076"/>
          <ac:spMkLst>
            <pc:docMk/>
            <pc:sldMk cId="0" sldId="257"/>
            <ac:spMk id="64" creationId="{00000000-0000-0000-0000-000000000000}"/>
          </ac:spMkLst>
        </pc:spChg>
        <pc:spChg chg="mod">
          <ac:chgData name="GEORGE PACHECO PINTO" userId="S::georgepacheco@ifba.edu.br::a81c1a1c-a6f1-4c23-bfd3-ad85dbceb90a" providerId="AD" clId="Web-{E21A082B-5C02-478C-94B2-8753E74214E0}" dt="2021-02-24T22:08:26.845" v="66" actId="1076"/>
          <ac:spMkLst>
            <pc:docMk/>
            <pc:sldMk cId="0" sldId="257"/>
            <ac:spMk id="65" creationId="{00000000-0000-0000-0000-000000000000}"/>
          </ac:spMkLst>
        </pc:spChg>
        <pc:inkChg chg="del">
          <ac:chgData name="GEORGE PACHECO PINTO" userId="S::georgepacheco@ifba.edu.br::a81c1a1c-a6f1-4c23-bfd3-ad85dbceb90a" providerId="AD" clId="Web-{E21A082B-5C02-478C-94B2-8753E74214E0}" dt="2021-02-24T21:45:56.844" v="19"/>
          <ac:inkMkLst>
            <pc:docMk/>
            <pc:sldMk cId="0" sldId="257"/>
            <ac:inkMk id="2" creationId="{4A7CD27E-AAF3-41A7-99C8-32B71EDAB288}"/>
          </ac:inkMkLst>
        </pc:inkChg>
        <pc:inkChg chg="add del">
          <ac:chgData name="GEORGE PACHECO PINTO" userId="S::georgepacheco@ifba.edu.br::a81c1a1c-a6f1-4c23-bfd3-ad85dbceb90a" providerId="AD" clId="Web-{E21A082B-5C02-478C-94B2-8753E74214E0}" dt="2021-02-24T22:09:31.034" v="72"/>
          <ac:inkMkLst>
            <pc:docMk/>
            <pc:sldMk cId="0" sldId="257"/>
            <ac:inkMk id="2" creationId="{9B7BCB3D-1630-4E4C-BA1B-B72E9561A577}"/>
          </ac:inkMkLst>
        </pc:inkChg>
        <pc:inkChg chg="add del">
          <ac:chgData name="GEORGE PACHECO PINTO" userId="S::georgepacheco@ifba.edu.br::a81c1a1c-a6f1-4c23-bfd3-ad85dbceb90a" providerId="AD" clId="Web-{E21A082B-5C02-478C-94B2-8753E74214E0}" dt="2021-02-24T22:09:29.784" v="71"/>
          <ac:inkMkLst>
            <pc:docMk/>
            <pc:sldMk cId="0" sldId="257"/>
            <ac:inkMk id="3" creationId="{177F1562-9B8C-41E1-8368-BAB03AF4C6C9}"/>
          </ac:inkMkLst>
        </pc:inkChg>
        <pc:inkChg chg="del">
          <ac:chgData name="GEORGE PACHECO PINTO" userId="S::georgepacheco@ifba.edu.br::a81c1a1c-a6f1-4c23-bfd3-ad85dbceb90a" providerId="AD" clId="Web-{E21A082B-5C02-478C-94B2-8753E74214E0}" dt="2021-02-24T21:45:54.453" v="18"/>
          <ac:inkMkLst>
            <pc:docMk/>
            <pc:sldMk cId="0" sldId="257"/>
            <ac:inkMk id="3" creationId="{8C0C2044-58A7-4B54-81C4-0ED40BE154CD}"/>
          </ac:inkMkLst>
        </pc:inkChg>
        <pc:inkChg chg="del">
          <ac:chgData name="GEORGE PACHECO PINTO" userId="S::georgepacheco@ifba.edu.br::a81c1a1c-a6f1-4c23-bfd3-ad85dbceb90a" providerId="AD" clId="Web-{E21A082B-5C02-478C-94B2-8753E74214E0}" dt="2021-02-24T21:46:03.734" v="25"/>
          <ac:inkMkLst>
            <pc:docMk/>
            <pc:sldMk cId="0" sldId="257"/>
            <ac:inkMk id="4" creationId="{9CCBEC98-DC1A-4AEE-9769-89FFFA5488B0}"/>
          </ac:inkMkLst>
        </pc:inkChg>
        <pc:inkChg chg="add del">
          <ac:chgData name="GEORGE PACHECO PINTO" userId="S::georgepacheco@ifba.edu.br::a81c1a1c-a6f1-4c23-bfd3-ad85dbceb90a" providerId="AD" clId="Web-{E21A082B-5C02-478C-94B2-8753E74214E0}" dt="2021-02-24T22:12:01.272" v="75"/>
          <ac:inkMkLst>
            <pc:docMk/>
            <pc:sldMk cId="0" sldId="257"/>
            <ac:inkMk id="4" creationId="{9D8EA392-FE15-40FB-9B69-6A49DF83637F}"/>
          </ac:inkMkLst>
        </pc:inkChg>
        <pc:inkChg chg="del">
          <ac:chgData name="GEORGE PACHECO PINTO" userId="S::georgepacheco@ifba.edu.br::a81c1a1c-a6f1-4c23-bfd3-ad85dbceb90a" providerId="AD" clId="Web-{E21A082B-5C02-478C-94B2-8753E74214E0}" dt="2021-02-24T21:46:01.453" v="23"/>
          <ac:inkMkLst>
            <pc:docMk/>
            <pc:sldMk cId="0" sldId="257"/>
            <ac:inkMk id="5" creationId="{6A76B7AE-DD09-40AF-893B-B2FD5496FB76}"/>
          </ac:inkMkLst>
        </pc:inkChg>
        <pc:inkChg chg="del">
          <ac:chgData name="GEORGE PACHECO PINTO" userId="S::georgepacheco@ifba.edu.br::a81c1a1c-a6f1-4c23-bfd3-ad85dbceb90a" providerId="AD" clId="Web-{E21A082B-5C02-478C-94B2-8753E74214E0}" dt="2021-02-24T21:46:00.500" v="22"/>
          <ac:inkMkLst>
            <pc:docMk/>
            <pc:sldMk cId="0" sldId="257"/>
            <ac:inkMk id="6" creationId="{149AD4BD-7B7E-4E09-9DA5-1CEB90124CF0}"/>
          </ac:inkMkLst>
        </pc:inkChg>
        <pc:inkChg chg="del">
          <ac:chgData name="GEORGE PACHECO PINTO" userId="S::georgepacheco@ifba.edu.br::a81c1a1c-a6f1-4c23-bfd3-ad85dbceb90a" providerId="AD" clId="Web-{E21A082B-5C02-478C-94B2-8753E74214E0}" dt="2021-02-24T21:46:07.734" v="28"/>
          <ac:inkMkLst>
            <pc:docMk/>
            <pc:sldMk cId="0" sldId="257"/>
            <ac:inkMk id="7" creationId="{3366C1AA-E5A0-41B6-A8A1-B21991EF80D3}"/>
          </ac:inkMkLst>
        </pc:inkChg>
        <pc:inkChg chg="del">
          <ac:chgData name="GEORGE PACHECO PINTO" userId="S::georgepacheco@ifba.edu.br::a81c1a1c-a6f1-4c23-bfd3-ad85dbceb90a" providerId="AD" clId="Web-{E21A082B-5C02-478C-94B2-8753E74214E0}" dt="2021-02-24T21:46:10.188" v="30"/>
          <ac:inkMkLst>
            <pc:docMk/>
            <pc:sldMk cId="0" sldId="257"/>
            <ac:inkMk id="8" creationId="{A1210453-4496-46CF-AB70-2C783B09E822}"/>
          </ac:inkMkLst>
        </pc:inkChg>
        <pc:inkChg chg="del">
          <ac:chgData name="GEORGE PACHECO PINTO" userId="S::georgepacheco@ifba.edu.br::a81c1a1c-a6f1-4c23-bfd3-ad85dbceb90a" providerId="AD" clId="Web-{E21A082B-5C02-478C-94B2-8753E74214E0}" dt="2021-02-24T21:46:11.797" v="31"/>
          <ac:inkMkLst>
            <pc:docMk/>
            <pc:sldMk cId="0" sldId="257"/>
            <ac:inkMk id="9" creationId="{88F272B6-3487-4D8B-A63B-8AD185FF07D0}"/>
          </ac:inkMkLst>
        </pc:inkChg>
        <pc:inkChg chg="del">
          <ac:chgData name="GEORGE PACHECO PINTO" userId="S::georgepacheco@ifba.edu.br::a81c1a1c-a6f1-4c23-bfd3-ad85dbceb90a" providerId="AD" clId="Web-{E21A082B-5C02-478C-94B2-8753E74214E0}" dt="2021-02-24T21:46:12.860" v="32"/>
          <ac:inkMkLst>
            <pc:docMk/>
            <pc:sldMk cId="0" sldId="257"/>
            <ac:inkMk id="10" creationId="{C911976D-ACDB-4596-8A6A-67396114F30B}"/>
          </ac:inkMkLst>
        </pc:inkChg>
        <pc:inkChg chg="del">
          <ac:chgData name="GEORGE PACHECO PINTO" userId="S::georgepacheco@ifba.edu.br::a81c1a1c-a6f1-4c23-bfd3-ad85dbceb90a" providerId="AD" clId="Web-{E21A082B-5C02-478C-94B2-8753E74214E0}" dt="2021-02-24T21:46:30.235" v="41"/>
          <ac:inkMkLst>
            <pc:docMk/>
            <pc:sldMk cId="0" sldId="257"/>
            <ac:inkMk id="11" creationId="{A79098BB-8484-4D6F-8E86-A466ABA78440}"/>
          </ac:inkMkLst>
        </pc:inkChg>
        <pc:inkChg chg="del">
          <ac:chgData name="GEORGE PACHECO PINTO" userId="S::georgepacheco@ifba.edu.br::a81c1a1c-a6f1-4c23-bfd3-ad85dbceb90a" providerId="AD" clId="Web-{E21A082B-5C02-478C-94B2-8753E74214E0}" dt="2021-02-24T21:45:59.047" v="21"/>
          <ac:inkMkLst>
            <pc:docMk/>
            <pc:sldMk cId="0" sldId="257"/>
            <ac:inkMk id="12" creationId="{D19694A6-9389-43B6-900E-E609EAD4B1B2}"/>
          </ac:inkMkLst>
        </pc:inkChg>
        <pc:inkChg chg="del">
          <ac:chgData name="GEORGE PACHECO PINTO" userId="S::georgepacheco@ifba.edu.br::a81c1a1c-a6f1-4c23-bfd3-ad85dbceb90a" providerId="AD" clId="Web-{E21A082B-5C02-478C-94B2-8753E74214E0}" dt="2021-02-24T21:45:50.890" v="16"/>
          <ac:inkMkLst>
            <pc:docMk/>
            <pc:sldMk cId="0" sldId="257"/>
            <ac:inkMk id="13" creationId="{21B28757-35A3-48E9-A1C9-51A13DEB7B0F}"/>
          </ac:inkMkLst>
        </pc:inkChg>
        <pc:inkChg chg="del">
          <ac:chgData name="GEORGE PACHECO PINTO" userId="S::georgepacheco@ifba.edu.br::a81c1a1c-a6f1-4c23-bfd3-ad85dbceb90a" providerId="AD" clId="Web-{E21A082B-5C02-478C-94B2-8753E74214E0}" dt="2021-02-24T21:45:53.078" v="17"/>
          <ac:inkMkLst>
            <pc:docMk/>
            <pc:sldMk cId="0" sldId="257"/>
            <ac:inkMk id="14" creationId="{FCA281F6-20C7-4057-A167-E7E6AA97E90A}"/>
          </ac:inkMkLst>
        </pc:inkChg>
        <pc:inkChg chg="del">
          <ac:chgData name="GEORGE PACHECO PINTO" userId="S::georgepacheco@ifba.edu.br::a81c1a1c-a6f1-4c23-bfd3-ad85dbceb90a" providerId="AD" clId="Web-{E21A082B-5C02-478C-94B2-8753E74214E0}" dt="2021-02-24T21:45:49.812" v="15"/>
          <ac:inkMkLst>
            <pc:docMk/>
            <pc:sldMk cId="0" sldId="257"/>
            <ac:inkMk id="15" creationId="{8002464B-7185-4AE0-8670-456DC2B66E16}"/>
          </ac:inkMkLst>
        </pc:inkChg>
        <pc:inkChg chg="del">
          <ac:chgData name="GEORGE PACHECO PINTO" userId="S::georgepacheco@ifba.edu.br::a81c1a1c-a6f1-4c23-bfd3-ad85dbceb90a" providerId="AD" clId="Web-{E21A082B-5C02-478C-94B2-8753E74214E0}" dt="2021-02-24T21:45:48.531" v="14"/>
          <ac:inkMkLst>
            <pc:docMk/>
            <pc:sldMk cId="0" sldId="257"/>
            <ac:inkMk id="16" creationId="{10D9D506-3CB6-48E6-858B-F8990ECFF4A6}"/>
          </ac:inkMkLst>
        </pc:inkChg>
        <pc:inkChg chg="del">
          <ac:chgData name="GEORGE PACHECO PINTO" userId="S::georgepacheco@ifba.edu.br::a81c1a1c-a6f1-4c23-bfd3-ad85dbceb90a" providerId="AD" clId="Web-{E21A082B-5C02-478C-94B2-8753E74214E0}" dt="2021-02-24T21:45:26.530" v="0"/>
          <ac:inkMkLst>
            <pc:docMk/>
            <pc:sldMk cId="0" sldId="257"/>
            <ac:inkMk id="17" creationId="{4D90BDAB-3D5B-40E4-9833-63A044B9AA17}"/>
          </ac:inkMkLst>
        </pc:inkChg>
        <pc:inkChg chg="del">
          <ac:chgData name="GEORGE PACHECO PINTO" userId="S::georgepacheco@ifba.edu.br::a81c1a1c-a6f1-4c23-bfd3-ad85dbceb90a" providerId="AD" clId="Web-{E21A082B-5C02-478C-94B2-8753E74214E0}" dt="2021-02-24T21:45:47.171" v="13"/>
          <ac:inkMkLst>
            <pc:docMk/>
            <pc:sldMk cId="0" sldId="257"/>
            <ac:inkMk id="18" creationId="{14459F7E-16F4-465B-952F-9AF5946112A7}"/>
          </ac:inkMkLst>
        </pc:inkChg>
        <pc:inkChg chg="del">
          <ac:chgData name="GEORGE PACHECO PINTO" userId="S::georgepacheco@ifba.edu.br::a81c1a1c-a6f1-4c23-bfd3-ad85dbceb90a" providerId="AD" clId="Web-{E21A082B-5C02-478C-94B2-8753E74214E0}" dt="2021-02-24T21:45:44.953" v="12"/>
          <ac:inkMkLst>
            <pc:docMk/>
            <pc:sldMk cId="0" sldId="257"/>
            <ac:inkMk id="19" creationId="{C330DD55-7A79-4C0E-8BBA-40EE793C725E}"/>
          </ac:inkMkLst>
        </pc:inkChg>
        <pc:inkChg chg="del">
          <ac:chgData name="GEORGE PACHECO PINTO" userId="S::georgepacheco@ifba.edu.br::a81c1a1c-a6f1-4c23-bfd3-ad85dbceb90a" providerId="AD" clId="Web-{E21A082B-5C02-478C-94B2-8753E74214E0}" dt="2021-02-24T21:45:28.265" v="1"/>
          <ac:inkMkLst>
            <pc:docMk/>
            <pc:sldMk cId="0" sldId="257"/>
            <ac:inkMk id="20" creationId="{C4E9ACEB-D6B5-4B1C-8EDA-15959213BDED}"/>
          </ac:inkMkLst>
        </pc:inkChg>
        <pc:inkChg chg="del">
          <ac:chgData name="GEORGE PACHECO PINTO" userId="S::georgepacheco@ifba.edu.br::a81c1a1c-a6f1-4c23-bfd3-ad85dbceb90a" providerId="AD" clId="Web-{E21A082B-5C02-478C-94B2-8753E74214E0}" dt="2021-02-24T21:45:31.390" v="3"/>
          <ac:inkMkLst>
            <pc:docMk/>
            <pc:sldMk cId="0" sldId="257"/>
            <ac:inkMk id="21" creationId="{4E44D112-C151-4B0E-84E7-F69A4F506224}"/>
          </ac:inkMkLst>
        </pc:inkChg>
        <pc:inkChg chg="del">
          <ac:chgData name="GEORGE PACHECO PINTO" userId="S::georgepacheco@ifba.edu.br::a81c1a1c-a6f1-4c23-bfd3-ad85dbceb90a" providerId="AD" clId="Web-{E21A082B-5C02-478C-94B2-8753E74214E0}" dt="2021-02-24T21:45:42.234" v="10"/>
          <ac:inkMkLst>
            <pc:docMk/>
            <pc:sldMk cId="0" sldId="257"/>
            <ac:inkMk id="22" creationId="{4E2F7D90-771A-4EF0-BF56-13F557598773}"/>
          </ac:inkMkLst>
        </pc:inkChg>
        <pc:inkChg chg="del">
          <ac:chgData name="GEORGE PACHECO PINTO" userId="S::georgepacheco@ifba.edu.br::a81c1a1c-a6f1-4c23-bfd3-ad85dbceb90a" providerId="AD" clId="Web-{E21A082B-5C02-478C-94B2-8753E74214E0}" dt="2021-02-24T21:45:29.109" v="2"/>
          <ac:inkMkLst>
            <pc:docMk/>
            <pc:sldMk cId="0" sldId="257"/>
            <ac:inkMk id="23" creationId="{3725028F-19DC-4DAE-9B35-2C143CD7E643}"/>
          </ac:inkMkLst>
        </pc:inkChg>
        <pc:inkChg chg="del">
          <ac:chgData name="GEORGE PACHECO PINTO" userId="S::georgepacheco@ifba.edu.br::a81c1a1c-a6f1-4c23-bfd3-ad85dbceb90a" providerId="AD" clId="Web-{E21A082B-5C02-478C-94B2-8753E74214E0}" dt="2021-02-24T21:50:06.490" v="62"/>
          <ac:inkMkLst>
            <pc:docMk/>
            <pc:sldMk cId="0" sldId="257"/>
            <ac:inkMk id="24" creationId="{58E2A536-7E7F-4271-AC74-1B2D8811FFFC}"/>
          </ac:inkMkLst>
        </pc:inkChg>
        <pc:inkChg chg="del">
          <ac:chgData name="GEORGE PACHECO PINTO" userId="S::georgepacheco@ifba.edu.br::a81c1a1c-a6f1-4c23-bfd3-ad85dbceb90a" providerId="AD" clId="Web-{E21A082B-5C02-478C-94B2-8753E74214E0}" dt="2021-02-24T21:45:34.406" v="5"/>
          <ac:inkMkLst>
            <pc:docMk/>
            <pc:sldMk cId="0" sldId="257"/>
            <ac:inkMk id="25" creationId="{B5C83309-D25E-4F17-8781-1C844660FDFC}"/>
          </ac:inkMkLst>
        </pc:inkChg>
        <pc:inkChg chg="add del">
          <ac:chgData name="GEORGE PACHECO PINTO" userId="S::georgepacheco@ifba.edu.br::a81c1a1c-a6f1-4c23-bfd3-ad85dbceb90a" providerId="AD" clId="Web-{E21A082B-5C02-478C-94B2-8753E74214E0}" dt="2021-02-24T21:45:43.468" v="11"/>
          <ac:inkMkLst>
            <pc:docMk/>
            <pc:sldMk cId="0" sldId="257"/>
            <ac:inkMk id="26" creationId="{696404B9-9D51-4762-AF0D-3ABFDFBACCBC}"/>
          </ac:inkMkLst>
        </pc:inkChg>
        <pc:inkChg chg="del">
          <ac:chgData name="GEORGE PACHECO PINTO" userId="S::georgepacheco@ifba.edu.br::a81c1a1c-a6f1-4c23-bfd3-ad85dbceb90a" providerId="AD" clId="Web-{E21A082B-5C02-478C-94B2-8753E74214E0}" dt="2021-02-24T21:45:33.515" v="4"/>
          <ac:inkMkLst>
            <pc:docMk/>
            <pc:sldMk cId="0" sldId="257"/>
            <ac:inkMk id="27" creationId="{88A0EC52-DE3A-4616-8ECA-98229F00E537}"/>
          </ac:inkMkLst>
        </pc:inkChg>
        <pc:inkChg chg="del">
          <ac:chgData name="GEORGE PACHECO PINTO" userId="S::georgepacheco@ifba.edu.br::a81c1a1c-a6f1-4c23-bfd3-ad85dbceb90a" providerId="AD" clId="Web-{E21A082B-5C02-478C-94B2-8753E74214E0}" dt="2021-02-24T21:45:58.031" v="20"/>
          <ac:inkMkLst>
            <pc:docMk/>
            <pc:sldMk cId="0" sldId="257"/>
            <ac:inkMk id="28" creationId="{2D806702-DA31-460E-AD14-180EC9A3075F}"/>
          </ac:inkMkLst>
        </pc:inkChg>
        <pc:inkChg chg="del">
          <ac:chgData name="GEORGE PACHECO PINTO" userId="S::georgepacheco@ifba.edu.br::a81c1a1c-a6f1-4c23-bfd3-ad85dbceb90a" providerId="AD" clId="Web-{E21A082B-5C02-478C-94B2-8753E74214E0}" dt="2021-02-24T21:46:06.766" v="27"/>
          <ac:inkMkLst>
            <pc:docMk/>
            <pc:sldMk cId="0" sldId="257"/>
            <ac:inkMk id="29" creationId="{45071B03-4503-467E-B980-63F3C950343B}"/>
          </ac:inkMkLst>
        </pc:inkChg>
        <pc:inkChg chg="del">
          <ac:chgData name="GEORGE PACHECO PINTO" userId="S::georgepacheco@ifba.edu.br::a81c1a1c-a6f1-4c23-bfd3-ad85dbceb90a" providerId="AD" clId="Web-{E21A082B-5C02-478C-94B2-8753E74214E0}" dt="2021-02-24T21:46:02.250" v="24"/>
          <ac:inkMkLst>
            <pc:docMk/>
            <pc:sldMk cId="0" sldId="257"/>
            <ac:inkMk id="30" creationId="{318E2D48-2B92-4FA7-BB33-4DB23B2A4651}"/>
          </ac:inkMkLst>
        </pc:inkChg>
        <pc:inkChg chg="del">
          <ac:chgData name="GEORGE PACHECO PINTO" userId="S::georgepacheco@ifba.edu.br::a81c1a1c-a6f1-4c23-bfd3-ad85dbceb90a" providerId="AD" clId="Web-{E21A082B-5C02-478C-94B2-8753E74214E0}" dt="2021-02-24T21:46:08.484" v="29"/>
          <ac:inkMkLst>
            <pc:docMk/>
            <pc:sldMk cId="0" sldId="257"/>
            <ac:inkMk id="31" creationId="{44D03426-BF23-4CF7-B9CB-87250128A4AF}"/>
          </ac:inkMkLst>
        </pc:inkChg>
        <pc:inkChg chg="del">
          <ac:chgData name="GEORGE PACHECO PINTO" userId="S::georgepacheco@ifba.edu.br::a81c1a1c-a6f1-4c23-bfd3-ad85dbceb90a" providerId="AD" clId="Web-{E21A082B-5C02-478C-94B2-8753E74214E0}" dt="2021-02-24T21:46:19.422" v="38"/>
          <ac:inkMkLst>
            <pc:docMk/>
            <pc:sldMk cId="0" sldId="257"/>
            <ac:inkMk id="32" creationId="{ADBA1C5B-06BD-4C80-A846-72151ABAA4A0}"/>
          </ac:inkMkLst>
        </pc:inkChg>
        <pc:inkChg chg="del">
          <ac:chgData name="GEORGE PACHECO PINTO" userId="S::georgepacheco@ifba.edu.br::a81c1a1c-a6f1-4c23-bfd3-ad85dbceb90a" providerId="AD" clId="Web-{E21A082B-5C02-478C-94B2-8753E74214E0}" dt="2021-02-24T21:46:17.563" v="37"/>
          <ac:inkMkLst>
            <pc:docMk/>
            <pc:sldMk cId="0" sldId="257"/>
            <ac:inkMk id="33" creationId="{2EFEF645-8435-42F2-BADB-E7AD1D361764}"/>
          </ac:inkMkLst>
        </pc:inkChg>
        <pc:inkChg chg="del">
          <ac:chgData name="GEORGE PACHECO PINTO" userId="S::georgepacheco@ifba.edu.br::a81c1a1c-a6f1-4c23-bfd3-ad85dbceb90a" providerId="AD" clId="Web-{E21A082B-5C02-478C-94B2-8753E74214E0}" dt="2021-02-24T21:46:28.438" v="39"/>
          <ac:inkMkLst>
            <pc:docMk/>
            <pc:sldMk cId="0" sldId="257"/>
            <ac:inkMk id="34" creationId="{4FE36F27-9795-4871-8B67-8A38F29C0978}"/>
          </ac:inkMkLst>
        </pc:inkChg>
        <pc:inkChg chg="add del">
          <ac:chgData name="GEORGE PACHECO PINTO" userId="S::georgepacheco@ifba.edu.br::a81c1a1c-a6f1-4c23-bfd3-ad85dbceb90a" providerId="AD" clId="Web-{E21A082B-5C02-478C-94B2-8753E74214E0}" dt="2021-02-24T21:50:04.708" v="61"/>
          <ac:inkMkLst>
            <pc:docMk/>
            <pc:sldMk cId="0" sldId="257"/>
            <ac:inkMk id="35" creationId="{4B3D28EF-6F8D-4611-BDE3-5619F1094D63}"/>
          </ac:inkMkLst>
        </pc:inkChg>
        <pc:inkChg chg="del">
          <ac:chgData name="GEORGE PACHECO PINTO" userId="S::georgepacheco@ifba.edu.br::a81c1a1c-a6f1-4c23-bfd3-ad85dbceb90a" providerId="AD" clId="Web-{E21A082B-5C02-478C-94B2-8753E74214E0}" dt="2021-02-24T21:46:16.500" v="36"/>
          <ac:inkMkLst>
            <pc:docMk/>
            <pc:sldMk cId="0" sldId="257"/>
            <ac:inkMk id="36" creationId="{6EDE95C5-5024-4E6B-A7F1-4331DA0B4A8E}"/>
          </ac:inkMkLst>
        </pc:inkChg>
        <pc:inkChg chg="del">
          <ac:chgData name="GEORGE PACHECO PINTO" userId="S::georgepacheco@ifba.edu.br::a81c1a1c-a6f1-4c23-bfd3-ad85dbceb90a" providerId="AD" clId="Web-{E21A082B-5C02-478C-94B2-8753E74214E0}" dt="2021-02-24T21:46:31.063" v="42"/>
          <ac:inkMkLst>
            <pc:docMk/>
            <pc:sldMk cId="0" sldId="257"/>
            <ac:inkMk id="37" creationId="{27226E9F-AEA0-4701-BE5A-61A9BE938F22}"/>
          </ac:inkMkLst>
        </pc:inkChg>
        <pc:inkChg chg="del">
          <ac:chgData name="GEORGE PACHECO PINTO" userId="S::georgepacheco@ifba.edu.br::a81c1a1c-a6f1-4c23-bfd3-ad85dbceb90a" providerId="AD" clId="Web-{E21A082B-5C02-478C-94B2-8753E74214E0}" dt="2021-02-24T21:46:32.516" v="43"/>
          <ac:inkMkLst>
            <pc:docMk/>
            <pc:sldMk cId="0" sldId="257"/>
            <ac:inkMk id="38" creationId="{C48FDD95-D32A-49D9-98CF-20A8565B8810}"/>
          </ac:inkMkLst>
        </pc:inkChg>
        <pc:inkChg chg="del">
          <ac:chgData name="GEORGE PACHECO PINTO" userId="S::georgepacheco@ifba.edu.br::a81c1a1c-a6f1-4c23-bfd3-ad85dbceb90a" providerId="AD" clId="Web-{E21A082B-5C02-478C-94B2-8753E74214E0}" dt="2021-02-24T21:46:29.375" v="40"/>
          <ac:inkMkLst>
            <pc:docMk/>
            <pc:sldMk cId="0" sldId="257"/>
            <ac:inkMk id="39" creationId="{E66FD235-D5DF-41D7-AA9B-39F241B21568}"/>
          </ac:inkMkLst>
        </pc:inkChg>
        <pc:inkChg chg="del">
          <ac:chgData name="GEORGE PACHECO PINTO" userId="S::georgepacheco@ifba.edu.br::a81c1a1c-a6f1-4c23-bfd3-ad85dbceb90a" providerId="AD" clId="Web-{E21A082B-5C02-478C-94B2-8753E74214E0}" dt="2021-02-24T21:46:13.625" v="33"/>
          <ac:inkMkLst>
            <pc:docMk/>
            <pc:sldMk cId="0" sldId="257"/>
            <ac:inkMk id="42" creationId="{2783DC47-CB76-4462-8F3E-D8873BD04FD6}"/>
          </ac:inkMkLst>
        </pc:inkChg>
        <pc:inkChg chg="del">
          <ac:chgData name="GEORGE PACHECO PINTO" userId="S::georgepacheco@ifba.edu.br::a81c1a1c-a6f1-4c23-bfd3-ad85dbceb90a" providerId="AD" clId="Web-{E21A082B-5C02-478C-94B2-8753E74214E0}" dt="2021-02-24T21:46:15.641" v="35"/>
          <ac:inkMkLst>
            <pc:docMk/>
            <pc:sldMk cId="0" sldId="257"/>
            <ac:inkMk id="43" creationId="{EFD74862-7BB8-480F-BE6B-24375ED6F678}"/>
          </ac:inkMkLst>
        </pc:inkChg>
        <pc:inkChg chg="mod">
          <ac:chgData name="GEORGE PACHECO PINTO" userId="S::georgepacheco@ifba.edu.br::a81c1a1c-a6f1-4c23-bfd3-ad85dbceb90a" providerId="AD" clId="Web-{E21A082B-5C02-478C-94B2-8753E74214E0}" dt="2021-02-24T22:10:45.708" v="73" actId="14100"/>
          <ac:inkMkLst>
            <pc:docMk/>
            <pc:sldMk cId="0" sldId="257"/>
            <ac:inkMk id="48" creationId="{FA5D6149-AA94-4008-8E0E-AC5AF1D89B33}"/>
          </ac:inkMkLst>
        </pc:inkChg>
        <pc:inkChg chg="del">
          <ac:chgData name="GEORGE PACHECO PINTO" userId="S::georgepacheco@ifba.edu.br::a81c1a1c-a6f1-4c23-bfd3-ad85dbceb90a" providerId="AD" clId="Web-{E21A082B-5C02-478C-94B2-8753E74214E0}" dt="2021-02-24T21:46:05.094" v="26"/>
          <ac:inkMkLst>
            <pc:docMk/>
            <pc:sldMk cId="0" sldId="257"/>
            <ac:inkMk id="50" creationId="{45A5878B-955C-4A3D-9EA4-A17D387E76C8}"/>
          </ac:inkMkLst>
        </pc:inkChg>
        <pc:inkChg chg="del">
          <ac:chgData name="GEORGE PACHECO PINTO" userId="S::georgepacheco@ifba.edu.br::a81c1a1c-a6f1-4c23-bfd3-ad85dbceb90a" providerId="AD" clId="Web-{E21A082B-5C02-478C-94B2-8753E74214E0}" dt="2021-02-24T21:46:14.860" v="34"/>
          <ac:inkMkLst>
            <pc:docMk/>
            <pc:sldMk cId="0" sldId="257"/>
            <ac:inkMk id="51" creationId="{7E3DAEC4-6109-45A4-A3A7-82D187FE4908}"/>
          </ac:inkMkLst>
        </pc:inkChg>
        <pc:inkChg chg="del">
          <ac:chgData name="GEORGE PACHECO PINTO" userId="S::georgepacheco@ifba.edu.br::a81c1a1c-a6f1-4c23-bfd3-ad85dbceb90a" providerId="AD" clId="Web-{E21A082B-5C02-478C-94B2-8753E74214E0}" dt="2021-02-24T21:49:56.083" v="54"/>
          <ac:inkMkLst>
            <pc:docMk/>
            <pc:sldMk cId="0" sldId="257"/>
            <ac:inkMk id="52" creationId="{D180F90D-FC5F-4F1C-99C1-3AAAB06A5FA4}"/>
          </ac:inkMkLst>
        </pc:inkChg>
        <pc:inkChg chg="add del">
          <ac:chgData name="GEORGE PACHECO PINTO" userId="S::georgepacheco@ifba.edu.br::a81c1a1c-a6f1-4c23-bfd3-ad85dbceb90a" providerId="AD" clId="Web-{E21A082B-5C02-478C-94B2-8753E74214E0}" dt="2021-02-24T21:49:28.692" v="46"/>
          <ac:inkMkLst>
            <pc:docMk/>
            <pc:sldMk cId="0" sldId="257"/>
            <ac:inkMk id="53" creationId="{669D370D-9AA1-4141-B54D-7CC08A2056B8}"/>
          </ac:inkMkLst>
        </pc:inkChg>
        <pc:inkChg chg="add del">
          <ac:chgData name="GEORGE PACHECO PINTO" userId="S::georgepacheco@ifba.edu.br::a81c1a1c-a6f1-4c23-bfd3-ad85dbceb90a" providerId="AD" clId="Web-{E21A082B-5C02-478C-94B2-8753E74214E0}" dt="2021-02-24T21:50:01.599" v="59"/>
          <ac:inkMkLst>
            <pc:docMk/>
            <pc:sldMk cId="0" sldId="257"/>
            <ac:inkMk id="54" creationId="{FE05D697-FAC3-4163-B6F3-16D371639FE8}"/>
          </ac:inkMkLst>
        </pc:inkChg>
        <pc:inkChg chg="add del">
          <ac:chgData name="GEORGE PACHECO PINTO" userId="S::georgepacheco@ifba.edu.br::a81c1a1c-a6f1-4c23-bfd3-ad85dbceb90a" providerId="AD" clId="Web-{E21A082B-5C02-478C-94B2-8753E74214E0}" dt="2021-02-24T21:49:58.021" v="56"/>
          <ac:inkMkLst>
            <pc:docMk/>
            <pc:sldMk cId="0" sldId="257"/>
            <ac:inkMk id="55" creationId="{0FBEF711-B841-4500-B7DC-800AF322BBC2}"/>
          </ac:inkMkLst>
        </pc:inkChg>
        <pc:inkChg chg="add del">
          <ac:chgData name="GEORGE PACHECO PINTO" userId="S::georgepacheco@ifba.edu.br::a81c1a1c-a6f1-4c23-bfd3-ad85dbceb90a" providerId="AD" clId="Web-{E21A082B-5C02-478C-94B2-8753E74214E0}" dt="2021-02-24T21:49:58.818" v="57"/>
          <ac:inkMkLst>
            <pc:docMk/>
            <pc:sldMk cId="0" sldId="257"/>
            <ac:inkMk id="56" creationId="{A39ADCF9-8843-4066-8B90-C5A6EF482548}"/>
          </ac:inkMkLst>
        </pc:inkChg>
        <pc:inkChg chg="add del">
          <ac:chgData name="GEORGE PACHECO PINTO" userId="S::georgepacheco@ifba.edu.br::a81c1a1c-a6f1-4c23-bfd3-ad85dbceb90a" providerId="AD" clId="Web-{E21A082B-5C02-478C-94B2-8753E74214E0}" dt="2021-02-24T21:49:57.224" v="55"/>
          <ac:inkMkLst>
            <pc:docMk/>
            <pc:sldMk cId="0" sldId="257"/>
            <ac:inkMk id="57" creationId="{45FEAC2E-8708-4AEA-BE77-5634C98AB1EE}"/>
          </ac:inkMkLst>
        </pc:inkChg>
        <pc:inkChg chg="add del">
          <ac:chgData name="GEORGE PACHECO PINTO" userId="S::georgepacheco@ifba.edu.br::a81c1a1c-a6f1-4c23-bfd3-ad85dbceb90a" providerId="AD" clId="Web-{E21A082B-5C02-478C-94B2-8753E74214E0}" dt="2021-02-24T21:50:03.365" v="60"/>
          <ac:inkMkLst>
            <pc:docMk/>
            <pc:sldMk cId="0" sldId="257"/>
            <ac:inkMk id="58" creationId="{BD52AEBB-570C-4C0F-A023-5DDE394CF5AB}"/>
          </ac:inkMkLst>
        </pc:inkChg>
        <pc:inkChg chg="add del">
          <ac:chgData name="GEORGE PACHECO PINTO" userId="S::georgepacheco@ifba.edu.br::a81c1a1c-a6f1-4c23-bfd3-ad85dbceb90a" providerId="AD" clId="Web-{E21A082B-5C02-478C-94B2-8753E74214E0}" dt="2021-02-24T21:49:59.943" v="58"/>
          <ac:inkMkLst>
            <pc:docMk/>
            <pc:sldMk cId="0" sldId="257"/>
            <ac:inkMk id="59" creationId="{48E279AB-2D93-4D30-9CEC-B4916095BB70}"/>
          </ac:inkMkLst>
        </pc:inkChg>
      </pc:sldChg>
    </pc:docChg>
  </pc:docChgLst>
  <pc:docChgLst>
    <pc:chgData name="GEORGE PACHECO PINTO" userId="S::georgepacheco@ifba.edu.br::a81c1a1c-a6f1-4c23-bfd3-ad85dbceb90a" providerId="AD" clId="Web-{006B825D-A7EF-447A-9635-62EAAF0BA49C}"/>
    <pc:docChg chg="addSld modSld sldOrd">
      <pc:chgData name="GEORGE PACHECO PINTO" userId="S::georgepacheco@ifba.edu.br::a81c1a1c-a6f1-4c23-bfd3-ad85dbceb90a" providerId="AD" clId="Web-{006B825D-A7EF-447A-9635-62EAAF0BA49C}" dt="2021-02-25T00:22:47.707" v="114" actId="20577"/>
      <pc:docMkLst>
        <pc:docMk/>
      </pc:docMkLst>
      <pc:sldChg chg="delSp">
        <pc:chgData name="GEORGE PACHECO PINTO" userId="S::georgepacheco@ifba.edu.br::a81c1a1c-a6f1-4c23-bfd3-ad85dbceb90a" providerId="AD" clId="Web-{006B825D-A7EF-447A-9635-62EAAF0BA49C}" dt="2021-02-25T00:00:35.093" v="1"/>
        <pc:sldMkLst>
          <pc:docMk/>
          <pc:sldMk cId="0" sldId="256"/>
        </pc:sldMkLst>
        <pc:inkChg chg="del">
          <ac:chgData name="GEORGE PACHECO PINTO" userId="S::georgepacheco@ifba.edu.br::a81c1a1c-a6f1-4c23-bfd3-ad85dbceb90a" providerId="AD" clId="Web-{006B825D-A7EF-447A-9635-62EAAF0BA49C}" dt="2021-02-25T00:00:35.093" v="1"/>
          <ac:inkMkLst>
            <pc:docMk/>
            <pc:sldMk cId="0" sldId="256"/>
            <ac:inkMk id="4" creationId="{D8FDB2FA-B6CB-45C4-A356-DAD971276371}"/>
          </ac:inkMkLst>
        </pc:inkChg>
        <pc:inkChg chg="del">
          <ac:chgData name="GEORGE PACHECO PINTO" userId="S::georgepacheco@ifba.edu.br::a81c1a1c-a6f1-4c23-bfd3-ad85dbceb90a" providerId="AD" clId="Web-{006B825D-A7EF-447A-9635-62EAAF0BA49C}" dt="2021-02-25T00:00:33.468" v="0"/>
          <ac:inkMkLst>
            <pc:docMk/>
            <pc:sldMk cId="0" sldId="256"/>
            <ac:inkMk id="5" creationId="{D4E958B8-98FC-4184-A068-513A7039BBD3}"/>
          </ac:inkMkLst>
        </pc:inkChg>
      </pc:sldChg>
      <pc:sldChg chg="ord">
        <pc:chgData name="GEORGE PACHECO PINTO" userId="S::georgepacheco@ifba.edu.br::a81c1a1c-a6f1-4c23-bfd3-ad85dbceb90a" providerId="AD" clId="Web-{006B825D-A7EF-447A-9635-62EAAF0BA49C}" dt="2021-02-25T00:12:31.128" v="23"/>
        <pc:sldMkLst>
          <pc:docMk/>
          <pc:sldMk cId="0" sldId="273"/>
        </pc:sldMkLst>
      </pc:sldChg>
      <pc:sldChg chg="modSp">
        <pc:chgData name="GEORGE PACHECO PINTO" userId="S::georgepacheco@ifba.edu.br::a81c1a1c-a6f1-4c23-bfd3-ad85dbceb90a" providerId="AD" clId="Web-{006B825D-A7EF-447A-9635-62EAAF0BA49C}" dt="2021-02-25T00:02:01.032" v="6" actId="20577"/>
        <pc:sldMkLst>
          <pc:docMk/>
          <pc:sldMk cId="0" sldId="274"/>
        </pc:sldMkLst>
        <pc:spChg chg="mod">
          <ac:chgData name="GEORGE PACHECO PINTO" userId="S::georgepacheco@ifba.edu.br::a81c1a1c-a6f1-4c23-bfd3-ad85dbceb90a" providerId="AD" clId="Web-{006B825D-A7EF-447A-9635-62EAAF0BA49C}" dt="2021-02-25T00:02:01.032" v="6" actId="20577"/>
          <ac:spMkLst>
            <pc:docMk/>
            <pc:sldMk cId="0" sldId="274"/>
            <ac:spMk id="169" creationId="{00000000-0000-0000-0000-000000000000}"/>
          </ac:spMkLst>
        </pc:spChg>
      </pc:sldChg>
      <pc:sldChg chg="addSp delSp modSp">
        <pc:chgData name="GEORGE PACHECO PINTO" userId="S::georgepacheco@ifba.edu.br::a81c1a1c-a6f1-4c23-bfd3-ad85dbceb90a" providerId="AD" clId="Web-{006B825D-A7EF-447A-9635-62EAAF0BA49C}" dt="2021-02-25T00:18:03.543" v="91" actId="20577"/>
        <pc:sldMkLst>
          <pc:docMk/>
          <pc:sldMk cId="0" sldId="275"/>
        </pc:sldMkLst>
        <pc:spChg chg="mod">
          <ac:chgData name="GEORGE PACHECO PINTO" userId="S::georgepacheco@ifba.edu.br::a81c1a1c-a6f1-4c23-bfd3-ad85dbceb90a" providerId="AD" clId="Web-{006B825D-A7EF-447A-9635-62EAAF0BA49C}" dt="2021-02-25T00:18:03.543" v="91" actId="20577"/>
          <ac:spMkLst>
            <pc:docMk/>
            <pc:sldMk cId="0" sldId="275"/>
            <ac:spMk id="175" creationId="{00000000-0000-0000-0000-000000000000}"/>
          </ac:spMkLst>
        </pc:spChg>
        <pc:picChg chg="add del mod">
          <ac:chgData name="GEORGE PACHECO PINTO" userId="S::georgepacheco@ifba.edu.br::a81c1a1c-a6f1-4c23-bfd3-ad85dbceb90a" providerId="AD" clId="Web-{006B825D-A7EF-447A-9635-62EAAF0BA49C}" dt="2021-02-25T00:02:38.971" v="10"/>
          <ac:picMkLst>
            <pc:docMk/>
            <pc:sldMk cId="0" sldId="275"/>
            <ac:picMk id="2" creationId="{82E4B396-003A-46F4-862C-50FF9566017E}"/>
          </ac:picMkLst>
        </pc:picChg>
      </pc:sldChg>
      <pc:sldChg chg="addSp delSp modSp">
        <pc:chgData name="GEORGE PACHECO PINTO" userId="S::georgepacheco@ifba.edu.br::a81c1a1c-a6f1-4c23-bfd3-ad85dbceb90a" providerId="AD" clId="Web-{006B825D-A7EF-447A-9635-62EAAF0BA49C}" dt="2021-02-25T00:22:37.800" v="107" actId="20577"/>
        <pc:sldMkLst>
          <pc:docMk/>
          <pc:sldMk cId="0" sldId="280"/>
        </pc:sldMkLst>
        <pc:spChg chg="mod">
          <ac:chgData name="GEORGE PACHECO PINTO" userId="S::georgepacheco@ifba.edu.br::a81c1a1c-a6f1-4c23-bfd3-ad85dbceb90a" providerId="AD" clId="Web-{006B825D-A7EF-447A-9635-62EAAF0BA49C}" dt="2021-02-25T00:22:37.800" v="107" actId="20577"/>
          <ac:spMkLst>
            <pc:docMk/>
            <pc:sldMk cId="0" sldId="280"/>
            <ac:spMk id="204" creationId="{00000000-0000-0000-0000-000000000000}"/>
          </ac:spMkLst>
        </pc:spChg>
        <pc:spChg chg="del">
          <ac:chgData name="GEORGE PACHECO PINTO" userId="S::georgepacheco@ifba.edu.br::a81c1a1c-a6f1-4c23-bfd3-ad85dbceb90a" providerId="AD" clId="Web-{006B825D-A7EF-447A-9635-62EAAF0BA49C}" dt="2021-02-25T00:19:42.811" v="94"/>
          <ac:spMkLst>
            <pc:docMk/>
            <pc:sldMk cId="0" sldId="280"/>
            <ac:spMk id="205" creationId="{00000000-0000-0000-0000-000000000000}"/>
          </ac:spMkLst>
        </pc:spChg>
        <pc:picChg chg="add mod">
          <ac:chgData name="GEORGE PACHECO PINTO" userId="S::georgepacheco@ifba.edu.br::a81c1a1c-a6f1-4c23-bfd3-ad85dbceb90a" providerId="AD" clId="Web-{006B825D-A7EF-447A-9635-62EAAF0BA49C}" dt="2021-02-25T00:19:48.921" v="96" actId="1076"/>
          <ac:picMkLst>
            <pc:docMk/>
            <pc:sldMk cId="0" sldId="280"/>
            <ac:picMk id="2" creationId="{8E88D65F-1E5E-4CE5-B8DB-1739B824BE5C}"/>
          </ac:picMkLst>
        </pc:picChg>
        <pc:picChg chg="del">
          <ac:chgData name="GEORGE PACHECO PINTO" userId="S::georgepacheco@ifba.edu.br::a81c1a1c-a6f1-4c23-bfd3-ad85dbceb90a" providerId="AD" clId="Web-{006B825D-A7EF-447A-9635-62EAAF0BA49C}" dt="2021-02-25T00:19:40.483" v="92"/>
          <ac:picMkLst>
            <pc:docMk/>
            <pc:sldMk cId="0" sldId="280"/>
            <ac:picMk id="206" creationId="{00000000-0000-0000-0000-000000000000}"/>
          </ac:picMkLst>
        </pc:picChg>
      </pc:sldChg>
      <pc:sldChg chg="addSp delSp modSp new">
        <pc:chgData name="GEORGE PACHECO PINTO" userId="S::georgepacheco@ifba.edu.br::a81c1a1c-a6f1-4c23-bfd3-ad85dbceb90a" providerId="AD" clId="Web-{006B825D-A7EF-447A-9635-62EAAF0BA49C}" dt="2021-02-25T00:16:14.102" v="63"/>
        <pc:sldMkLst>
          <pc:docMk/>
          <pc:sldMk cId="66352033" sldId="294"/>
        </pc:sldMkLst>
        <pc:spChg chg="mod">
          <ac:chgData name="GEORGE PACHECO PINTO" userId="S::georgepacheco@ifba.edu.br::a81c1a1c-a6f1-4c23-bfd3-ad85dbceb90a" providerId="AD" clId="Web-{006B825D-A7EF-447A-9635-62EAAF0BA49C}" dt="2021-02-25T00:13:37.989" v="26" actId="20577"/>
          <ac:spMkLst>
            <pc:docMk/>
            <pc:sldMk cId="66352033" sldId="294"/>
            <ac:spMk id="2" creationId="{535C13E5-807A-4EC8-B8AD-ED572129457C}"/>
          </ac:spMkLst>
        </pc:spChg>
        <pc:spChg chg="mod">
          <ac:chgData name="GEORGE PACHECO PINTO" userId="S::georgepacheco@ifba.edu.br::a81c1a1c-a6f1-4c23-bfd3-ad85dbceb90a" providerId="AD" clId="Web-{006B825D-A7EF-447A-9635-62EAAF0BA49C}" dt="2021-02-25T00:15:23.413" v="48" actId="20577"/>
          <ac:spMkLst>
            <pc:docMk/>
            <pc:sldMk cId="66352033" sldId="294"/>
            <ac:spMk id="3" creationId="{A08612CF-25DE-442A-A7F0-64957D6E49D5}"/>
          </ac:spMkLst>
        </pc:spChg>
        <pc:picChg chg="add mod">
          <ac:chgData name="GEORGE PACHECO PINTO" userId="S::georgepacheco@ifba.edu.br::a81c1a1c-a6f1-4c23-bfd3-ad85dbceb90a" providerId="AD" clId="Web-{006B825D-A7EF-447A-9635-62EAAF0BA49C}" dt="2021-02-25T00:15:35.023" v="51" actId="1076"/>
          <ac:picMkLst>
            <pc:docMk/>
            <pc:sldMk cId="66352033" sldId="294"/>
            <ac:picMk id="4" creationId="{9B54F509-2025-4711-8A83-5A03DDDFA293}"/>
          </ac:picMkLst>
        </pc:picChg>
        <pc:inkChg chg="add del">
          <ac:chgData name="GEORGE PACHECO PINTO" userId="S::georgepacheco@ifba.edu.br::a81c1a1c-a6f1-4c23-bfd3-ad85dbceb90a" providerId="AD" clId="Web-{006B825D-A7EF-447A-9635-62EAAF0BA49C}" dt="2021-02-25T00:15:42.883" v="53"/>
          <ac:inkMkLst>
            <pc:docMk/>
            <pc:sldMk cId="66352033" sldId="294"/>
            <ac:inkMk id="5" creationId="{50761837-AB4E-4779-971A-3425071B6A05}"/>
          </ac:inkMkLst>
        </pc:inkChg>
        <pc:inkChg chg="add">
          <ac:chgData name="GEORGE PACHECO PINTO" userId="S::georgepacheco@ifba.edu.br::a81c1a1c-a6f1-4c23-bfd3-ad85dbceb90a" providerId="AD" clId="Web-{006B825D-A7EF-447A-9635-62EAAF0BA49C}" dt="2021-02-25T00:15:50.164" v="54"/>
          <ac:inkMkLst>
            <pc:docMk/>
            <pc:sldMk cId="66352033" sldId="294"/>
            <ac:inkMk id="6" creationId="{7190769B-888F-4319-B822-29ED2CC5D7A7}"/>
          </ac:inkMkLst>
        </pc:inkChg>
        <pc:inkChg chg="add">
          <ac:chgData name="GEORGE PACHECO PINTO" userId="S::georgepacheco@ifba.edu.br::a81c1a1c-a6f1-4c23-bfd3-ad85dbceb90a" providerId="AD" clId="Web-{006B825D-A7EF-447A-9635-62EAAF0BA49C}" dt="2021-02-25T00:15:51.461" v="55"/>
          <ac:inkMkLst>
            <pc:docMk/>
            <pc:sldMk cId="66352033" sldId="294"/>
            <ac:inkMk id="7" creationId="{5AC7E88A-4CD2-4CF3-8270-D38C9B79EA3D}"/>
          </ac:inkMkLst>
        </pc:inkChg>
        <pc:inkChg chg="add del">
          <ac:chgData name="GEORGE PACHECO PINTO" userId="S::georgepacheco@ifba.edu.br::a81c1a1c-a6f1-4c23-bfd3-ad85dbceb90a" providerId="AD" clId="Web-{006B825D-A7EF-447A-9635-62EAAF0BA49C}" dt="2021-02-25T00:15:54.492" v="57"/>
          <ac:inkMkLst>
            <pc:docMk/>
            <pc:sldMk cId="66352033" sldId="294"/>
            <ac:inkMk id="8" creationId="{FAAE2488-8A5A-4D5A-A8B0-5481D3F7D0EC}"/>
          </ac:inkMkLst>
        </pc:inkChg>
        <pc:inkChg chg="add del">
          <ac:chgData name="GEORGE PACHECO PINTO" userId="S::georgepacheco@ifba.edu.br::a81c1a1c-a6f1-4c23-bfd3-ad85dbceb90a" providerId="AD" clId="Web-{006B825D-A7EF-447A-9635-62EAAF0BA49C}" dt="2021-02-25T00:16:04.586" v="61"/>
          <ac:inkMkLst>
            <pc:docMk/>
            <pc:sldMk cId="66352033" sldId="294"/>
            <ac:inkMk id="9" creationId="{9BF9A2E6-61FF-413E-8733-A12087BCFB98}"/>
          </ac:inkMkLst>
        </pc:inkChg>
        <pc:inkChg chg="add del">
          <ac:chgData name="GEORGE PACHECO PINTO" userId="S::georgepacheco@ifba.edu.br::a81c1a1c-a6f1-4c23-bfd3-ad85dbceb90a" providerId="AD" clId="Web-{006B825D-A7EF-447A-9635-62EAAF0BA49C}" dt="2021-02-25T00:16:03.555" v="60"/>
          <ac:inkMkLst>
            <pc:docMk/>
            <pc:sldMk cId="66352033" sldId="294"/>
            <ac:inkMk id="10" creationId="{0B5D1201-C349-4C06-AFBB-B3A1F90C3638}"/>
          </ac:inkMkLst>
        </pc:inkChg>
        <pc:inkChg chg="add del">
          <ac:chgData name="GEORGE PACHECO PINTO" userId="S::georgepacheco@ifba.edu.br::a81c1a1c-a6f1-4c23-bfd3-ad85dbceb90a" providerId="AD" clId="Web-{006B825D-A7EF-447A-9635-62EAAF0BA49C}" dt="2021-02-25T00:16:14.102" v="63"/>
          <ac:inkMkLst>
            <pc:docMk/>
            <pc:sldMk cId="66352033" sldId="294"/>
            <ac:inkMk id="11" creationId="{711EA2DA-F510-45A3-B02F-CECEE002B6EB}"/>
          </ac:inkMkLst>
        </pc:inkChg>
      </pc:sldChg>
      <pc:sldChg chg="addSp modSp new">
        <pc:chgData name="GEORGE PACHECO PINTO" userId="S::georgepacheco@ifba.edu.br::a81c1a1c-a6f1-4c23-bfd3-ad85dbceb90a" providerId="AD" clId="Web-{006B825D-A7EF-447A-9635-62EAAF0BA49C}" dt="2021-02-25T00:22:47.707" v="114" actId="20577"/>
        <pc:sldMkLst>
          <pc:docMk/>
          <pc:sldMk cId="1359975529" sldId="295"/>
        </pc:sldMkLst>
        <pc:spChg chg="mod">
          <ac:chgData name="GEORGE PACHECO PINTO" userId="S::georgepacheco@ifba.edu.br::a81c1a1c-a6f1-4c23-bfd3-ad85dbceb90a" providerId="AD" clId="Web-{006B825D-A7EF-447A-9635-62EAAF0BA49C}" dt="2021-02-25T00:22:47.707" v="114" actId="20577"/>
          <ac:spMkLst>
            <pc:docMk/>
            <pc:sldMk cId="1359975529" sldId="295"/>
            <ac:spMk id="2" creationId="{873AFB37-D747-4702-9292-A28DE012E89E}"/>
          </ac:spMkLst>
        </pc:spChg>
        <pc:picChg chg="add mod">
          <ac:chgData name="GEORGE PACHECO PINTO" userId="S::georgepacheco@ifba.edu.br::a81c1a1c-a6f1-4c23-bfd3-ad85dbceb90a" providerId="AD" clId="Web-{006B825D-A7EF-447A-9635-62EAAF0BA49C}" dt="2021-02-25T00:22:29.066" v="100" actId="1076"/>
          <ac:picMkLst>
            <pc:docMk/>
            <pc:sldMk cId="1359975529" sldId="295"/>
            <ac:picMk id="4" creationId="{061F1654-293B-4405-AF5E-8BC839AAE419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21:45:17.9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10319 9181 799 0 0,'0'0'-799'0'0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14526 15266 127 0 0,'0'0'-127'0'0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21:45:18.1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8996 18362 31 0 0,'0'0'-31'0'0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21:45:18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8096 22543 127 0 0,'0'0'-127'0'0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21:45:18.1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8096 22543 95 0 0,'0'0'-95'0'0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21:45:18.1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8096 22539 95 0 0,'6'-3'64'0'0,"1"-1"-223"0"0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21:45:18.1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8361 22357 95 0 0,'0'0'-95'0'0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21:45:18.1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8467 21325 0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4:00:30.5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7673 12794 16383 0 0,'3'-2'0'0'0,"3"-5"0"0"0,4-6 0 0 0,12-9 0 0 0,13-13 0 0 0,14-8 0 0 0,8 0 0 0 0,8-4 0 0 0,-2 1 0 0 0,1 5 0 0 0,-6 1 0 0 0,4 2 0 0 0,1 4 0 0 0,-3 9 0 0 0,3 2 0 0 0,-1 2 0 0 0,-2 5 0 0 0,-4 3 0 0 0,-5 0 0 0 0,-8 3 0 0 0,-10 2 0 0 0,-6 4 0 0 0,-3 1 0 0 0,0 2 0 0 0,2 1 0 0 0,2 0 0 0 0,2 1 0 0 0,7 0 0 0 0,2-1 0 0 0,4 0 0 0 0,11 1 0 0 0,14 4 0 0 0,25 11 0 0 0,20 5 0 0 0,13 5 0 0 0,8-2 0 0 0,-5-3 0 0 0,-22-4 0 0 0,-23-5 0 0 0,-23-6 0 0 0,-14-2 0 0 0,-3 0 0 0 0,-4-1 0 0 0,6 0 0 0 0,3-1 0 0 0,5-1 0 0 0,12 0 0 0 0,10 2 0 0 0,11 0 0 0 0,-1 1 0 0 0,-6-2 0 0 0,-9 0 0 0 0,-1 2 0 0 0,3 1 0 0 0,0-2 0 0 0,3 0 0 0 0,-1-1 0 0 0,-7-1 0 0 0,-13 0 0 0 0,-12-1 0 0 0,-9 0 0 0 0,-7 0 0 0 0,1 0 0 0 0,-2-1 0 0 0,-3-4 0 0 0,-2-3 0 0 0,10-5 0 0 0,10-6 0 0 0,9-8 0 0 0,6 1 0 0 0,-5 4 0 0 0,-8 3 0 0 0,-9 5 0 0 0,-9 2 0 0 0,-5 4 0 0 0,-1 2 0 0 0,-2 0 0 0 0,-4 0-16383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5T14:00:30.5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13732 11880 16383 0 0,'8'0'0'0'0,"15"0"0"0"0,8 0 0 0 0,8 0 0 0 0,8 0 0 0 0,8 0 0 0 0,13 5 0 0 0,8 6 0 0 0,-2 0 0 0 0,-10-2 0 0 0,-13 1 0 0 0,-16 1 0 0 0,-13 2 0 0 0,-11 1 0 0 0,-7 1 0 0 0,-4 7 0 0 0,-8 5 0 0 0,-8 0 0 0 0,-7 5 0 0 0,-8 8 0 0 0,-7 2 0 0 0,-3 1 0 0 0,3-8 0 0 0,5-7 0 0 0,8-5 0 0 0,6-4 0 0 0,5-2 0 0 0,6-2 0 0 0,1-2 0 0 0,2-5-16383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dbda726ac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dbda726ac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dbda726ac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dbda726ac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dbda726a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dbda726a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dbda726a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dbda726ac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dbda726a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dbda726a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dbda726a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dbda726a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dbda726a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dbda726a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dbda726ac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dbda726ac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dbda726ac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dbda726ac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dbda726ac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dbda726ac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a5ba04ec5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a5ba04ec5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dbda726ac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dbda726ac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dbda726ac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dbda726ac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dbda726ac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dbda726ac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2ce7bcd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2ce7bcd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2ce7bcd7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2ce7bcd7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dbda726ac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dbda726ac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ea44b2e8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ea44b2e8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ea44b2e8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ea44b2e8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ea44b2e8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ea44b2e8c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ea44b2e8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ea44b2e8c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dbda726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dbda726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ea44b2e8c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ea44b2e8c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ea44b2e8c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ea44b2e8c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dbda726ac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dbda726ac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dbda726a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dbda726ac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dbda726a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dbda726a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dbda726ac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dbda726ac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dbda726ac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dbda726ac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a64d44606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a64d44606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ea44b2e8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ea44b2e8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ea44b2e8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ea44b2e8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ea44b2e8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ea44b2e8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dbda726a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dbda726a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dbda726a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dbda726a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dbda726a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dbda726a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31A04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31A042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❏"/>
              <a:defRPr>
                <a:solidFill>
                  <a:srgbClr val="434343"/>
                </a:solidFill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 sz="1400">
                <a:solidFill>
                  <a:srgbClr val="434343"/>
                </a:solidFill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❏"/>
              <a:defRPr sz="1200">
                <a:solidFill>
                  <a:srgbClr val="434343"/>
                </a:solidFill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❏"/>
              <a:defRPr sz="1200">
                <a:solidFill>
                  <a:srgbClr val="434343"/>
                </a:solidFill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❏"/>
              <a:defRPr sz="1200">
                <a:solidFill>
                  <a:srgbClr val="434343"/>
                </a:solidFill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❏"/>
              <a:defRPr sz="1200">
                <a:solidFill>
                  <a:srgbClr val="434343"/>
                </a:solidFill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❏"/>
              <a:defRPr sz="1200">
                <a:solidFill>
                  <a:srgbClr val="434343"/>
                </a:solidFill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❏"/>
              <a:defRPr sz="1200">
                <a:solidFill>
                  <a:srgbClr val="434343"/>
                </a:solidFill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❏"/>
              <a:defRPr sz="1200">
                <a:solidFill>
                  <a:srgbClr val="434343"/>
                </a:solidFill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❏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rgbClr val="31A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customXml" Target="../ink/ink9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5" Type="http://schemas.openxmlformats.org/officeDocument/2006/relationships/customXml" Target="../ink/ink3.xml"/><Relationship Id="rId3" Type="http://schemas.openxmlformats.org/officeDocument/2006/relationships/customXml" Target="../ink/ink2.xml"/><Relationship Id="rId84" Type="http://schemas.openxmlformats.org/officeDocument/2006/relationships/image" Target="../media/image2.png"/><Relationship Id="rId89" Type="http://schemas.openxmlformats.org/officeDocument/2006/relationships/customXml" Target="../ink/ink6.xml"/><Relationship Id="rId2" Type="http://schemas.openxmlformats.org/officeDocument/2006/relationships/notesSlide" Target="../notesSlides/notesSlide2.xml"/><Relationship Id="rId88" Type="http://schemas.openxmlformats.org/officeDocument/2006/relationships/image" Target="../media/image45.png"/><Relationship Id="rId91" Type="http://schemas.openxmlformats.org/officeDocument/2006/relationships/customXml" Target="../ink/ink7.xml"/><Relationship Id="rId1" Type="http://schemas.openxmlformats.org/officeDocument/2006/relationships/slideLayout" Target="../slideLayouts/slideLayout3.xml"/><Relationship Id="rId87" Type="http://schemas.openxmlformats.org/officeDocument/2006/relationships/customXml" Target="../ink/ink5.xml"/><Relationship Id="rId90" Type="http://schemas.openxmlformats.org/officeDocument/2006/relationships/image" Target="../media/image5.png"/><Relationship Id="rId86" Type="http://schemas.openxmlformats.org/officeDocument/2006/relationships/customXml" Target="../ink/ink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customXml" Target="../ink/ink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A04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729450" y="21606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de dados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729627" y="40111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George Pacheco Pinto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60" y="477032"/>
            <a:ext cx="3419424" cy="11353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831277" y="1496925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http://www.portal.ifba.edu.br/santoantonio</a:t>
            </a:r>
            <a:endParaRPr sz="1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AC63E9FF-8F48-46F5-8931-B53858C799A4}"/>
                  </a:ext>
                </a:extLst>
              </p14:cNvPr>
              <p14:cNvContentPartPr/>
              <p14:nvPr/>
            </p14:nvContentPartPr>
            <p14:xfrm>
              <a:off x="2155031" y="2006203"/>
              <a:ext cx="9524" cy="9524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AC63E9FF-8F48-46F5-8931-B53858C799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88355" y="1530003"/>
                <a:ext cx="952400" cy="952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dados</a:t>
            </a:r>
            <a:endParaRPr/>
          </a:p>
        </p:txBody>
      </p:sp>
      <p:sp>
        <p:nvSpPr>
          <p:cNvPr id="163" name="Google Shape;163;p3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pt-BR" sz="2000"/>
              <a:t>Um tipo de dado consiste em:</a:t>
            </a:r>
            <a:endParaRPr sz="20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pt-BR" sz="1600"/>
              <a:t>Um conjunto de valores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pt-BR" sz="1600"/>
              <a:t>Um conjunto de operações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pt-BR" sz="2000"/>
              <a:t>Cada constante, variável, expressão ou função pertence a um tipo de dado:</a:t>
            </a:r>
            <a:endParaRPr sz="20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pt-BR" sz="1600"/>
              <a:t>O “tipo” refere-se ao conjunto de valores que uma variável, constante, expressão pode assumir, ou o conjunto de valores que podem ser gerados por uma função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pt-BR" sz="2000"/>
              <a:t>Ex: tipo de dado int em C</a:t>
            </a:r>
            <a:endParaRPr sz="20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pt-BR" sz="1600"/>
              <a:t>Os valores que este pode assumir são: ..., -2, -1, 0, 1, 2, ...;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pt-BR" sz="1600"/>
              <a:t>Várias operações são definidas: +, – , * ,/, etc.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de dados</a:t>
            </a: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pt-BR" sz="2000"/>
              <a:t>Agenda de contatos celular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pt-BR" sz="2000"/>
              <a:t>Definir como as informações dos contatos serão armazenadas – os dados;</a:t>
            </a:r>
            <a:endParaRPr sz="200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F0000"/>
                </a:solidFill>
              </a:rPr>
              <a:t>Apesar da importância de como os contatos são armazenados, a organização interna da agenda não precisa e não deve ser exposta ao usuário</a:t>
            </a:r>
            <a:endParaRPr sz="1700">
              <a:solidFill>
                <a:srgbClr val="FF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pt-BR" sz="2000"/>
              <a:t>Disponibilizar operações para criar, recuperar, ordenar, atualizar e remover contatos.</a:t>
            </a:r>
            <a:endParaRPr sz="200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F0000"/>
                </a:solidFill>
              </a:rPr>
              <a:t>A única coisa que precisa ser mostrada para o usuário são as operações que ele pode fazer na agenda</a:t>
            </a:r>
            <a:endParaRPr sz="17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de dados</a:t>
            </a:r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pt-BR" sz="2000"/>
              <a:t>Na computação a forma de armazenar as informações é um fator de relevante importância;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pt-BR" sz="2000"/>
              <a:t>Não adiantaria o grande desenvolvimento do hardware e do software se a forma de armazenar e tratar as informações não acompanhasse o desenvolvimento;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pt-BR" sz="2000"/>
              <a:t>Por isso a importância das estruturas de dados.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estrutura de dados</a:t>
            </a:r>
            <a:endParaRPr dirty="0"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dirty="0"/>
              <a:t>Estrutura de Dados: é a forma ou processo de armazenar e organizar os dados;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dirty="0"/>
              <a:t>Uma estrutura de dados mantém os dados organizados seguindo alguma lógica e disponibiliza operações para o usuário manipular os dados;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dirty="0"/>
              <a:t>Baseiam-se em tipos de armazenamento e organização conhecidos no dia a dia;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dirty="0"/>
              <a:t>Cada tipo de estrutura de dados possui suas vantagens e desvantagens.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de dados</a:t>
            </a:r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Estrutura de Dados: é a forma ou processo de armazenar e organizar os dados;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Uma estrutura de dados mantém os dados organizados seguindo alguma lógica e disponibiliza operações para o usuário manipular os dados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Baseiam-se em tipos de armazenamento e organização conhecidos no dia a dia;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Cada tipo de estrutura de dados possui suas vantagens e desvantagens.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5"/>
          <p:cNvSpPr txBox="1"/>
          <p:nvPr/>
        </p:nvSpPr>
        <p:spPr>
          <a:xfrm>
            <a:off x="939000" y="2966875"/>
            <a:ext cx="7195200" cy="1381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Source Code Pro"/>
                <a:ea typeface="Source Code Pro"/>
                <a:cs typeface="Source Code Pro"/>
                <a:sym typeface="Source Code Pro"/>
              </a:rPr>
              <a:t>É importante, quando programar, não misturar dado e estrutura de dados em uma coisa só. Um dado é uma informação armazenada e estrutura de dados é quem administra os dados.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de dados</a:t>
            </a:r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pt-BR" sz="2000"/>
              <a:t>Estruturas de dados e algoritmos estão intimamente ligados: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pt-BR" sz="2000"/>
              <a:t>não se pode estudar estruturas de dados sem considerar os algoritmos associados a elas,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pt-BR" sz="2000"/>
              <a:t>assim como a escolha dos algoritmos, em geral, depende da representação e da estrutura dos dados;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pt-BR" sz="2000"/>
              <a:t>FATO: Algoritmos eficientes usam "boas" estruturas de dados.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de dados</a:t>
            </a:r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pt-BR" sz="1900"/>
              <a:t>Para </a:t>
            </a:r>
            <a:r>
              <a:rPr lang="pt-BR" sz="1900">
                <a:solidFill>
                  <a:srgbClr val="FF0000"/>
                </a:solidFill>
              </a:rPr>
              <a:t>resolver um problema</a:t>
            </a:r>
            <a:r>
              <a:rPr lang="pt-BR" sz="1900"/>
              <a:t> é necessário escolher uma </a:t>
            </a:r>
            <a:r>
              <a:rPr lang="pt-BR" sz="1900">
                <a:solidFill>
                  <a:srgbClr val="FF0000"/>
                </a:solidFill>
              </a:rPr>
              <a:t>abstração da realidade</a:t>
            </a:r>
            <a:r>
              <a:rPr lang="pt-BR" sz="1900"/>
              <a:t>, em geral mediante a definição de um </a:t>
            </a:r>
            <a:r>
              <a:rPr lang="pt-BR" sz="1900">
                <a:solidFill>
                  <a:srgbClr val="FF0000"/>
                </a:solidFill>
              </a:rPr>
              <a:t>conjunto de dados</a:t>
            </a:r>
            <a:r>
              <a:rPr lang="pt-BR" sz="1900"/>
              <a:t> que representa a situação real.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pt-BR" sz="1900"/>
              <a:t>A seguir, deve ser escolhida a forma de representar esses dados. Determinada, entre outras coisas, pelas operações a serem realizadas sobre os dados.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de dados</a:t>
            </a:r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pt-BR" sz="1900"/>
              <a:t>Para </a:t>
            </a:r>
            <a:r>
              <a:rPr lang="pt-BR" sz="1900">
                <a:solidFill>
                  <a:srgbClr val="FF0000"/>
                </a:solidFill>
              </a:rPr>
              <a:t>resolver um problema</a:t>
            </a:r>
            <a:r>
              <a:rPr lang="pt-BR" sz="1900"/>
              <a:t> é necessário escolher uma </a:t>
            </a:r>
            <a:r>
              <a:rPr lang="pt-BR" sz="1900">
                <a:solidFill>
                  <a:srgbClr val="FF0000"/>
                </a:solidFill>
              </a:rPr>
              <a:t>abstração da realidade</a:t>
            </a:r>
            <a:r>
              <a:rPr lang="pt-BR" sz="1900"/>
              <a:t>, em geral mediante a definição de um </a:t>
            </a:r>
            <a:r>
              <a:rPr lang="pt-BR" sz="1900">
                <a:solidFill>
                  <a:srgbClr val="FF0000"/>
                </a:solidFill>
              </a:rPr>
              <a:t>conjunto de dados</a:t>
            </a:r>
            <a:r>
              <a:rPr lang="pt-BR" sz="1900"/>
              <a:t> que representa a situação real.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pt-BR" sz="1900"/>
              <a:t>A seguir, deve ser escolhida a forma de representar esses dados. Determinada, entre outras coisas, pelas operações a serem realizadas sobre os dados.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51" name="Google Shape;151;p28"/>
          <p:cNvSpPr/>
          <p:nvPr/>
        </p:nvSpPr>
        <p:spPr>
          <a:xfrm>
            <a:off x="2664250" y="604400"/>
            <a:ext cx="6364500" cy="4392900"/>
          </a:xfrm>
          <a:prstGeom prst="wedgeRoundRectCallout">
            <a:avLst>
              <a:gd name="adj1" fmla="val -67636"/>
              <a:gd name="adj2" fmla="val 13301"/>
              <a:gd name="adj3" fmla="val 0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latin typeface="Source Code Pro"/>
                <a:ea typeface="Source Code Pro"/>
                <a:cs typeface="Source Code Pro"/>
                <a:sym typeface="Source Code Pro"/>
              </a:rPr>
              <a:t>Exemplo</a:t>
            </a:r>
            <a:r>
              <a:rPr lang="pt-BR" sz="2000"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❏"/>
            </a:pPr>
            <a:r>
              <a:rPr lang="pt-BR" sz="1800">
                <a:latin typeface="Source Code Pro"/>
                <a:ea typeface="Source Code Pro"/>
                <a:cs typeface="Source Code Pro"/>
                <a:sym typeface="Source Code Pro"/>
              </a:rPr>
              <a:t>Considere a operação de adição: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❏"/>
            </a:pPr>
            <a:r>
              <a:rPr lang="pt-BR" sz="1800">
                <a:latin typeface="Source Code Pro"/>
                <a:ea typeface="Source Code Pro"/>
                <a:cs typeface="Source Code Pro"/>
                <a:sym typeface="Source Code Pro"/>
              </a:rPr>
              <a:t>Para pequenos números, uma boa representação é por meio de barras verticais (caso em que a operação de adição é bastante simples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❏"/>
            </a:pPr>
            <a:r>
              <a:rPr lang="pt-BR" sz="1800">
                <a:latin typeface="Source Code Pro"/>
                <a:ea typeface="Source Code Pro"/>
                <a:cs typeface="Source Code Pro"/>
                <a:sym typeface="Source Code Pro"/>
              </a:rPr>
              <a:t>Já a representação por dígitos decimais requer regras relativamente complicadas, as quais devem ser memorizadas.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❏"/>
            </a:pPr>
            <a:r>
              <a:rPr lang="pt-BR" sz="1800">
                <a:latin typeface="Source Code Pro"/>
                <a:ea typeface="Source Code Pro"/>
                <a:cs typeface="Source Code Pro"/>
                <a:sym typeface="Source Code Pro"/>
              </a:rPr>
              <a:t>Entretanto, quando consideramos a adição de grandes números é mais fácil a representação por dígitos decimais (devido ao princípio baseado no peso relativo da posição de cada dígito)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de dados</a:t>
            </a:r>
            <a:endParaRPr/>
          </a:p>
        </p:txBody>
      </p:sp>
      <p:sp>
        <p:nvSpPr>
          <p:cNvPr id="157" name="Google Shape;157;p2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pt-BR" sz="1900"/>
              <a:t>Para </a:t>
            </a:r>
            <a:r>
              <a:rPr lang="pt-BR" sz="1900">
                <a:solidFill>
                  <a:srgbClr val="FF0000"/>
                </a:solidFill>
              </a:rPr>
              <a:t>resolver um problema</a:t>
            </a:r>
            <a:r>
              <a:rPr lang="pt-BR" sz="1900"/>
              <a:t> é necessário escolher uma </a:t>
            </a:r>
            <a:r>
              <a:rPr lang="pt-BR" sz="1900">
                <a:solidFill>
                  <a:srgbClr val="FF0000"/>
                </a:solidFill>
              </a:rPr>
              <a:t>abstração da realidade</a:t>
            </a:r>
            <a:r>
              <a:rPr lang="pt-BR" sz="1900"/>
              <a:t>, em geral mediante a definição de um </a:t>
            </a:r>
            <a:r>
              <a:rPr lang="pt-BR" sz="1900">
                <a:solidFill>
                  <a:srgbClr val="FF0000"/>
                </a:solidFill>
              </a:rPr>
              <a:t>conjunto de dados</a:t>
            </a:r>
            <a:r>
              <a:rPr lang="pt-BR" sz="1900"/>
              <a:t> que representa a situação real.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pt-BR" sz="1900"/>
              <a:t>A seguir, deve ser escolhida a forma de representar esses dados. Determinada, entre outras coisas, pelas operações a serem realizadas sobre os dados.</a:t>
            </a:r>
            <a:endParaRPr sz="19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pt-BR" sz="1900"/>
              <a:t>Os dados manipulados por um algoritmo podem possuir natureza distinta, podem ser número, letras, frases, etc. A depender da natureza do dado, algumas operações podem ou não fazer sentido.</a:t>
            </a:r>
            <a:endParaRPr sz="1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C13E5-807A-4EC8-B8AD-ED572129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tipo abstrato de dados - tad</a:t>
            </a:r>
            <a:endParaRPr lang="pt-BR" b="0"/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8612CF-25DE-442A-A7F0-64957D6E49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Fases do desenvolvimento de software</a:t>
            </a:r>
            <a:endParaRPr lang="pt-BR" dirty="0"/>
          </a:p>
        </p:txBody>
      </p:sp>
      <p:pic>
        <p:nvPicPr>
          <p:cNvPr id="4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9B54F509-2025-4711-8A83-5A03DDDFA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134" y="2094319"/>
            <a:ext cx="3951684" cy="175258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7190769B-888F-4319-B822-29ED2CC5D7A7}"/>
                  </a:ext>
                </a:extLst>
              </p14:cNvPr>
              <p14:cNvContentPartPr/>
              <p14:nvPr/>
            </p14:nvContentPartPr>
            <p14:xfrm>
              <a:off x="1559718" y="2695825"/>
              <a:ext cx="1466849" cy="200024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7190769B-888F-4319-B822-29ED2CC5D7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42062" y="2677608"/>
                <a:ext cx="1502520" cy="2360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5AC7E88A-4CD2-4CF3-8270-D38C9B79EA3D}"/>
                  </a:ext>
                </a:extLst>
              </p14:cNvPr>
              <p14:cNvContentPartPr/>
              <p14:nvPr/>
            </p14:nvContentPartPr>
            <p14:xfrm>
              <a:off x="2922984" y="2613422"/>
              <a:ext cx="219074" cy="180974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5AC7E88A-4CD2-4CF3-8270-D38C9B79EA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05357" y="2595361"/>
                <a:ext cx="254687" cy="21746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352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287888" y="1145331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Introdução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Tipos de Dados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Tipo Abstrato de Dados - TAD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4" name="Tinta 43">
                <a:extLst>
                  <a:ext uri="{FF2B5EF4-FFF2-40B4-BE49-F238E27FC236}">
                    <a16:creationId xmlns:a16="http://schemas.microsoft.com/office/drawing/2014/main" id="{C7255974-F6B2-4DEC-8202-7B63AFD0A0BD}"/>
                  </a:ext>
                </a:extLst>
              </p14:cNvPr>
              <p14:cNvContentPartPr/>
              <p14:nvPr/>
            </p14:nvContentPartPr>
            <p14:xfrm>
              <a:off x="1815703" y="4071937"/>
              <a:ext cx="9524" cy="9524"/>
            </p14:xfrm>
          </p:contentPart>
        </mc:Choice>
        <mc:Fallback xmlns="">
          <p:pic>
            <p:nvPicPr>
              <p:cNvPr id="44" name="Tinta 43">
                <a:extLst>
                  <a:ext uri="{FF2B5EF4-FFF2-40B4-BE49-F238E27FC236}">
                    <a16:creationId xmlns:a16="http://schemas.microsoft.com/office/drawing/2014/main" id="{C7255974-F6B2-4DEC-8202-7B63AFD0A0BD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349027" y="3595737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45" name="Tinta 44">
                <a:extLst>
                  <a:ext uri="{FF2B5EF4-FFF2-40B4-BE49-F238E27FC236}">
                    <a16:creationId xmlns:a16="http://schemas.microsoft.com/office/drawing/2014/main" id="{AACF2803-DD2C-4419-9EC9-1671D4ACB764}"/>
                  </a:ext>
                </a:extLst>
              </p14:cNvPr>
              <p14:cNvContentPartPr/>
              <p14:nvPr/>
            </p14:nvContentPartPr>
            <p14:xfrm>
              <a:off x="1613297" y="5012531"/>
              <a:ext cx="9524" cy="9524"/>
            </p14:xfrm>
          </p:contentPart>
        </mc:Choice>
        <mc:Fallback xmlns="">
          <p:pic>
            <p:nvPicPr>
              <p:cNvPr id="45" name="Tinta 44">
                <a:extLst>
                  <a:ext uri="{FF2B5EF4-FFF2-40B4-BE49-F238E27FC236}">
                    <a16:creationId xmlns:a16="http://schemas.microsoft.com/office/drawing/2014/main" id="{AACF2803-DD2C-4419-9EC9-1671D4ACB764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137097" y="4545855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6" name="Tinta 45">
                <a:extLst>
                  <a:ext uri="{FF2B5EF4-FFF2-40B4-BE49-F238E27FC236}">
                    <a16:creationId xmlns:a16="http://schemas.microsoft.com/office/drawing/2014/main" id="{6D0CD50E-187D-4C4B-AFE1-8DB09778F7CB}"/>
                  </a:ext>
                </a:extLst>
              </p14:cNvPr>
              <p14:cNvContentPartPr/>
              <p14:nvPr/>
            </p14:nvContentPartPr>
            <p14:xfrm>
              <a:off x="1613297" y="5012531"/>
              <a:ext cx="9524" cy="9524"/>
            </p14:xfrm>
          </p:contentPart>
        </mc:Choice>
        <mc:Fallback xmlns="">
          <p:pic>
            <p:nvPicPr>
              <p:cNvPr id="46" name="Tinta 45">
                <a:extLst>
                  <a:ext uri="{FF2B5EF4-FFF2-40B4-BE49-F238E27FC236}">
                    <a16:creationId xmlns:a16="http://schemas.microsoft.com/office/drawing/2014/main" id="{6D0CD50E-187D-4C4B-AFE1-8DB09778F7CB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137097" y="4545855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47" name="Tinta 46">
                <a:extLst>
                  <a:ext uri="{FF2B5EF4-FFF2-40B4-BE49-F238E27FC236}">
                    <a16:creationId xmlns:a16="http://schemas.microsoft.com/office/drawing/2014/main" id="{749A3651-F626-4340-AC42-E5F5136F27B4}"/>
                  </a:ext>
                </a:extLst>
              </p14:cNvPr>
              <p14:cNvContentPartPr/>
              <p14:nvPr/>
            </p14:nvContentPartPr>
            <p14:xfrm>
              <a:off x="1613297" y="5010173"/>
              <a:ext cx="9524" cy="9524"/>
            </p14:xfrm>
          </p:contentPart>
        </mc:Choice>
        <mc:Fallback xmlns="">
          <p:pic>
            <p:nvPicPr>
              <p:cNvPr id="47" name="Tinta 46">
                <a:extLst>
                  <a:ext uri="{FF2B5EF4-FFF2-40B4-BE49-F238E27FC236}">
                    <a16:creationId xmlns:a16="http://schemas.microsoft.com/office/drawing/2014/main" id="{749A3651-F626-4340-AC42-E5F5136F27B4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579283" y="4950648"/>
                <a:ext cx="76872" cy="1273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48" name="Tinta 47">
                <a:extLst>
                  <a:ext uri="{FF2B5EF4-FFF2-40B4-BE49-F238E27FC236}">
                    <a16:creationId xmlns:a16="http://schemas.microsoft.com/office/drawing/2014/main" id="{FA5D6149-AA94-4008-8E0E-AC5AF1D89B33}"/>
                  </a:ext>
                </a:extLst>
              </p14:cNvPr>
              <p14:cNvContentPartPr/>
              <p14:nvPr/>
            </p14:nvContentPartPr>
            <p14:xfrm>
              <a:off x="1595438" y="4970859"/>
              <a:ext cx="98820" cy="51195"/>
            </p14:xfrm>
          </p:contentPart>
        </mc:Choice>
        <mc:Fallback xmlns="">
          <p:pic>
            <p:nvPicPr>
              <p:cNvPr id="48" name="Tinta 47">
                <a:extLst>
                  <a:ext uri="{FF2B5EF4-FFF2-40B4-BE49-F238E27FC236}">
                    <a16:creationId xmlns:a16="http://schemas.microsoft.com/office/drawing/2014/main" id="{FA5D6149-AA94-4008-8E0E-AC5AF1D89B33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-3345562" y="2411109"/>
                <a:ext cx="9882000" cy="5119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49" name="Tinta 48">
                <a:extLst>
                  <a:ext uri="{FF2B5EF4-FFF2-40B4-BE49-F238E27FC236}">
                    <a16:creationId xmlns:a16="http://schemas.microsoft.com/office/drawing/2014/main" id="{2B3F013D-30C0-46A7-93FC-E7E223CE0608}"/>
                  </a:ext>
                </a:extLst>
              </p14:cNvPr>
              <p14:cNvContentPartPr/>
              <p14:nvPr/>
            </p14:nvContentPartPr>
            <p14:xfrm>
              <a:off x="1696641" y="4738687"/>
              <a:ext cx="9524" cy="9524"/>
            </p14:xfrm>
          </p:contentPart>
        </mc:Choice>
        <mc:Fallback xmlns="">
          <p:pic>
            <p:nvPicPr>
              <p:cNvPr id="49" name="Tinta 48">
                <a:extLst>
                  <a:ext uri="{FF2B5EF4-FFF2-40B4-BE49-F238E27FC236}">
                    <a16:creationId xmlns:a16="http://schemas.microsoft.com/office/drawing/2014/main" id="{2B3F013D-30C0-46A7-93FC-E7E223CE0608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229965" y="4262487"/>
                <a:ext cx="952400" cy="952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 abstrato de dados - tad</a:t>
            </a:r>
            <a:endParaRPr/>
          </a:p>
        </p:txBody>
      </p:sp>
      <p:sp>
        <p:nvSpPr>
          <p:cNvPr id="169" name="Google Shape;169;p3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pt-BR" sz="2000"/>
              <a:t>Um TAD é um modelo matemático representado pelo par (V,O) onde:</a:t>
            </a:r>
            <a:endParaRPr sz="2000"/>
          </a:p>
          <a:p>
            <a:pPr lvl="1" indent="-342900">
              <a:buSzPts val="1800"/>
            </a:pPr>
            <a:r>
              <a:rPr lang="pt-BR" sz="1800"/>
              <a:t>V é um conjunto de valores (dados) de um tipo e;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sz="1800"/>
              <a:t>O é um conjunto de operações sobre esses valores.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pt-BR" sz="2000"/>
              <a:t>Ex. de TAD: Conjunto de inteiros acompanhados das operações.</a:t>
            </a:r>
            <a:endParaRPr sz="20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sz="1800"/>
              <a:t>V: [-255, 255]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sz="1800"/>
              <a:t>O: soma, subtração, multiplicação, divisão, div, mod, etc...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 abstrato de dados - tad</a:t>
            </a:r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buSzPts val="2000"/>
            </a:pPr>
            <a:r>
              <a:rPr lang="pt-BR"/>
              <a:t>Ou seja, um  TAD  é:</a:t>
            </a:r>
            <a:endParaRPr lang="pt-BR" dirty="0"/>
          </a:p>
          <a:p>
            <a:pPr lvl="1" indent="-342900">
              <a:buSzPts val="1800"/>
            </a:pPr>
            <a:r>
              <a:rPr lang="pt-BR" sz="1600"/>
              <a:t>Uma especificação de uma coleção de dados e;</a:t>
            </a:r>
            <a:endParaRPr sz="1600"/>
          </a:p>
          <a:p>
            <a:pPr lvl="1" indent="-342900">
              <a:buSzPts val="1800"/>
            </a:pPr>
            <a:r>
              <a:rPr lang="pt-BR" sz="1600"/>
              <a:t>Um grupo de operações que podem ser executadas sobre esses  dados.</a:t>
            </a:r>
          </a:p>
          <a:p>
            <a:pPr lvl="1" indent="-342900">
              <a:buSzPts val="1800"/>
            </a:pPr>
            <a:endParaRPr lang="pt-BR" dirty="0"/>
          </a:p>
          <a:p>
            <a:pPr indent="-355600">
              <a:buSzPts val="1800"/>
            </a:pPr>
            <a:r>
              <a:rPr lang="pt-BR"/>
              <a:t>Assim,  um  TAD  descreve quais dados podem ser armazenados em uma única estrutura e o que é possível fazer com esses dados através das suas operações.</a:t>
            </a:r>
          </a:p>
          <a:p>
            <a:pPr indent="-355600">
              <a:buSzPts val="2000"/>
            </a:pPr>
            <a:endParaRPr lang="pt-BR" dirty="0"/>
          </a:p>
          <a:p>
            <a:pPr indent="-355600">
              <a:buSzPts val="2000"/>
            </a:pPr>
            <a:r>
              <a:rPr lang="pt-BR"/>
              <a:t>Toda manipulação desses Dados, para fins de armazenamento e recuperação, deve ser realizada </a:t>
            </a:r>
            <a:r>
              <a:rPr lang="pt-BR" b="1"/>
              <a:t>exclusivamente através das Operações</a:t>
            </a:r>
            <a:r>
              <a:rPr lang="pt-BR"/>
              <a:t>.</a:t>
            </a:r>
          </a:p>
          <a:p>
            <a:pPr indent="-355600">
              <a:buSzPts val="2000"/>
            </a:pPr>
            <a:endParaRPr lang="pt-BR" sz="2000" dirty="0"/>
          </a:p>
          <a:p>
            <a:pPr indent="-355600">
              <a:buSzPts val="2000"/>
            </a:pPr>
            <a:endParaRPr lang="pt-BR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 abstrato de dados - tad</a:t>
            </a:r>
            <a:endParaRPr/>
          </a:p>
        </p:txBody>
      </p:sp>
      <p:sp>
        <p:nvSpPr>
          <p:cNvPr id="181" name="Google Shape;181;p3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pt-BR" sz="2000"/>
              <a:t>Os dados em um TAD devem ser protegidos de intervenções externas e apenas as operações especificadas no TAD podem manipular seus dados. 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pt-BR" sz="2000"/>
              <a:t>O usuário de um TAD só tem acesso às operações disponibilizadas, por exemplo, consultar ou alterar os dados.</a:t>
            </a: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 abstrato de dados - tad</a:t>
            </a:r>
            <a:endParaRPr/>
          </a:p>
        </p:txBody>
      </p:sp>
      <p:sp>
        <p:nvSpPr>
          <p:cNvPr id="187" name="Google Shape;187;p3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pt-BR" sz="1900">
                <a:solidFill>
                  <a:srgbClr val="FF0000"/>
                </a:solidFill>
              </a:rPr>
              <a:t>Ideia principal</a:t>
            </a:r>
            <a:r>
              <a:rPr lang="pt-BR" sz="1900"/>
              <a:t>: desvincular o tipo de dado (valores e operações)  de sua implementação:  O “que” o tipo faz e não “como” ele faz!</a:t>
            </a:r>
            <a:endParaRPr sz="19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Char char="❏"/>
            </a:pPr>
            <a:r>
              <a:rPr lang="pt-BR" sz="1900" b="1">
                <a:solidFill>
                  <a:srgbClr val="FF0000"/>
                </a:solidFill>
              </a:rPr>
              <a:t>TAD é descrito pela finalidade do tipo e de suas operações, e não pela forma como está implementado.</a:t>
            </a:r>
            <a:endParaRPr sz="1900" b="1">
              <a:solidFill>
                <a:srgbClr val="FF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pt-BR" sz="1900"/>
              <a:t>Quem usa o tipo abstrato precisa apenas conhecer a funcionalidade que ele implementa, não a forma como ele é implementado. Isto facilita a manutenção e o reuso de códigos.</a:t>
            </a:r>
            <a:endParaRPr sz="19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 abstrato de dados - tad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3" name="Google Shape;19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825" y="1263600"/>
            <a:ext cx="7224349" cy="344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 abstrato de dados - tad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Vantagens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Encapsulamento: ao ocultarmos a implementação, fornecemos um conjunto de operações possíveis para o TAD. O usuário não precisa de nenhum conhecimento técnico sobre como a implementação trabalha para usá-lo.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Segurança: o usuário não tem acesso direto aos dados. Isso evita que ele manipule os dados de uma maneira imprópria.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Flexibilidade: podemos alterar o TAD sem alterar as aplicações que o utilizam.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Reutilização: a implementação do TAD é feita em um módulo diferente do programa do usuário.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Exemplo - Freecell</a:t>
            </a:r>
            <a:endParaRPr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8E88D65F-1E5E-4CE5-B8DB-1739B824B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681" y="1212771"/>
            <a:ext cx="4344590" cy="303942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AFB37-D747-4702-9292-A28DE012E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 - televisão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E242EE-E451-43A5-90F6-94E5015662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061F1654-293B-4405-AF5E-8BC839AAE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38" y="2217279"/>
            <a:ext cx="5035153" cy="119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975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- TAD PONTO</a:t>
            </a:r>
            <a:endParaRPr/>
          </a:p>
        </p:txBody>
      </p:sp>
      <p:sp>
        <p:nvSpPr>
          <p:cNvPr id="212" name="Google Shape;212;p3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Modelo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Par ordenado (x,y)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Dados representando o modelo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Coordenada X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Coordenada Y</a:t>
            </a:r>
            <a:endParaRPr/>
          </a:p>
        </p:txBody>
      </p:sp>
      <p:pic>
        <p:nvPicPr>
          <p:cNvPr id="213" name="Google Shape;21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246250"/>
            <a:ext cx="3400425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- TAD PONTO</a:t>
            </a:r>
            <a:endParaRPr/>
          </a:p>
        </p:txBody>
      </p:sp>
      <p:sp>
        <p:nvSpPr>
          <p:cNvPr id="219" name="Google Shape;219;p3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pt-BR" sz="2200"/>
              <a:t>Par (v,o)</a:t>
            </a:r>
            <a:endParaRPr sz="22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sz="1800"/>
              <a:t>v – dupla formada por dois reais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sz="1800"/>
              <a:t>o – operações aplicáveis sobre o tipo Ponto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pt-BR" sz="2000"/>
              <a:t>Considere um grupo de pessoas. Como descobrir qual a pessoa mais alta do grupo?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- TAD PONTO</a:t>
            </a:r>
            <a:endParaRPr/>
          </a:p>
        </p:txBody>
      </p:sp>
      <p:sp>
        <p:nvSpPr>
          <p:cNvPr id="225" name="Google Shape;225;p4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pt-BR" sz="2200"/>
              <a:t>Operações:</a:t>
            </a:r>
            <a:endParaRPr sz="22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sz="1800"/>
              <a:t>pto_cria: operação que cria um ponto, alocando memória para as coordenadas x e y;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sz="1800"/>
              <a:t>pto_libera: operação que libera a memória alocada por um ponto;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sz="1800"/>
              <a:t>pto_acessa: operação que devolve as coordenadas de um ponto;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sz="1800"/>
              <a:t>pto_atribui: operação que atribui novos valores às coordenadas de um ponto;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sz="1800"/>
              <a:t>pto_distancia: operação que calcula a distância entre dois pontos.</a:t>
            </a:r>
            <a:endParaRPr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- TAD PONTO</a:t>
            </a:r>
            <a:endParaRPr/>
          </a:p>
        </p:txBody>
      </p:sp>
      <p:sp>
        <p:nvSpPr>
          <p:cNvPr id="231" name="Google Shape;231;p4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pto_cria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</a:t>
            </a:r>
            <a:r>
              <a:rPr lang="pt-BR" b="1"/>
              <a:t>entrada</a:t>
            </a:r>
            <a:r>
              <a:rPr lang="pt-BR"/>
              <a:t>: a abscissa e a ordenada do ponto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</a:t>
            </a:r>
            <a:r>
              <a:rPr lang="pt-BR" b="1"/>
              <a:t>processo</a:t>
            </a:r>
            <a:r>
              <a:rPr lang="pt-BR"/>
              <a:t>: aloca dinamicamente a estrutura que representa um ponto e inicializa seus campos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</a:t>
            </a:r>
            <a:r>
              <a:rPr lang="pt-BR" b="1"/>
              <a:t>saída</a:t>
            </a:r>
            <a:r>
              <a:rPr lang="pt-BR"/>
              <a:t>: retorna o endereço da estrutura alocada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pto_libera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</a:t>
            </a:r>
            <a:r>
              <a:rPr lang="pt-BR" b="1"/>
              <a:t>entrada</a:t>
            </a:r>
            <a:r>
              <a:rPr lang="pt-BR"/>
              <a:t>: o endereço do ponto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</a:t>
            </a:r>
            <a:r>
              <a:rPr lang="pt-BR" b="1"/>
              <a:t>processo</a:t>
            </a:r>
            <a:r>
              <a:rPr lang="pt-BR"/>
              <a:t>: libera a área de memória alocada para o ponto cujo endereço foi passado como parâmetro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</a:t>
            </a:r>
            <a:r>
              <a:rPr lang="pt-BR" b="1"/>
              <a:t>saída</a:t>
            </a:r>
            <a:r>
              <a:rPr lang="pt-BR"/>
              <a:t>: o endereço do ponto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- TAD PONTO</a:t>
            </a:r>
            <a:endParaRPr/>
          </a:p>
        </p:txBody>
      </p:sp>
      <p:sp>
        <p:nvSpPr>
          <p:cNvPr id="237" name="Google Shape;237;p4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pto_acessa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</a:t>
            </a:r>
            <a:r>
              <a:rPr lang="pt-BR" b="1"/>
              <a:t>entrada</a:t>
            </a:r>
            <a:r>
              <a:rPr lang="pt-BR"/>
              <a:t>: o endereço do ponto e o endereço das variáveis reais x e 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</a:t>
            </a:r>
            <a:r>
              <a:rPr lang="pt-BR" b="1"/>
              <a:t>processo</a:t>
            </a:r>
            <a:r>
              <a:rPr lang="pt-BR"/>
              <a:t>: atribui às variáveis x e y os valores da abscissa e ordenada, respectivamente, do ponto cujo endereço foi passado como parâmetro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</a:t>
            </a:r>
            <a:r>
              <a:rPr lang="pt-BR" b="1"/>
              <a:t>saída</a:t>
            </a:r>
            <a:r>
              <a:rPr lang="pt-BR"/>
              <a:t>: retorna 1 se sucesso e 0 se fracasso (qdo o ponto nao existe).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- TAD PONTO</a:t>
            </a:r>
            <a:endParaRPr/>
          </a:p>
        </p:txBody>
      </p:sp>
      <p:sp>
        <p:nvSpPr>
          <p:cNvPr id="243" name="Google Shape;243;p4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pto_distancia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</a:t>
            </a:r>
            <a:r>
              <a:rPr lang="pt-BR" b="1"/>
              <a:t>entrada</a:t>
            </a:r>
            <a:r>
              <a:rPr lang="pt-BR"/>
              <a:t>: o endereço de dois  pontos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</a:t>
            </a:r>
            <a:r>
              <a:rPr lang="pt-BR" b="1"/>
              <a:t>processo</a:t>
            </a:r>
            <a:r>
              <a:rPr lang="pt-BR"/>
              <a:t>: calcula a distância entre os pontos cujos endereços foram passados como parâmetro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</a:t>
            </a:r>
            <a:r>
              <a:rPr lang="pt-BR" b="1"/>
              <a:t>saída</a:t>
            </a:r>
            <a:r>
              <a:rPr lang="pt-BR"/>
              <a:t>: retorna a distância calculada ou -1 se fracasso (um ou os dois pontos não existem)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 abstrato de dados - tad</a:t>
            </a:r>
            <a:endParaRPr/>
          </a:p>
        </p:txBody>
      </p:sp>
      <p:sp>
        <p:nvSpPr>
          <p:cNvPr id="249" name="Google Shape;249;p4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pt-BR" sz="2000"/>
              <a:t>Ao se definir um TAD não existe preocupação com a eficiência de tempo e espaço (não considera como os valores serão representados na memória do computador) - </a:t>
            </a:r>
            <a:r>
              <a:rPr lang="pt-BR" sz="2000">
                <a:solidFill>
                  <a:srgbClr val="FF0000"/>
                </a:solidFill>
              </a:rPr>
              <a:t>trata-se de questões de implementação</a:t>
            </a:r>
            <a:r>
              <a:rPr lang="pt-BR" sz="2000"/>
              <a:t>.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pt-BR" sz="2000"/>
              <a:t>É possível até que não se consiga implementar um determinado TAD num determinado hardware ou sistema de software. Ex: TAD inteiro</a:t>
            </a:r>
            <a:endParaRPr sz="2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 abstrato de dados - tad</a:t>
            </a:r>
            <a:endParaRPr/>
          </a:p>
        </p:txBody>
      </p:sp>
      <p:sp>
        <p:nvSpPr>
          <p:cNvPr id="255" name="Google Shape;255;p4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Para aplicar um TAD na resolução de um problema é preciso, antes, transformá-lo em um tipo de dado.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A transformação de um tipo abstrato de dados em um tipo de dados concreto é chamada implementação.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É durante a implementação que a estrutura de armazenamento dos valores é especificada e os algoritmos são projetados.</a:t>
            </a:r>
            <a:endParaRPr/>
          </a:p>
        </p:txBody>
      </p:sp>
      <p:pic>
        <p:nvPicPr>
          <p:cNvPr id="256" name="Google Shape;25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375" y="3908401"/>
            <a:ext cx="8520600" cy="113021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3E90EAFF-DFBE-4F25-8FA9-DED4FD3E5C70}"/>
                  </a:ext>
                </a:extLst>
              </p14:cNvPr>
              <p14:cNvContentPartPr/>
              <p14:nvPr/>
            </p14:nvContentPartPr>
            <p14:xfrm>
              <a:off x="4204047" y="4039643"/>
              <a:ext cx="9525" cy="9525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3E90EAFF-DFBE-4F25-8FA9-DED4FD3E5C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37322" y="3563393"/>
                <a:ext cx="952500" cy="9525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</a:t>
            </a:r>
            <a:endParaRPr/>
          </a:p>
        </p:txBody>
      </p:sp>
      <p:sp>
        <p:nvSpPr>
          <p:cNvPr id="262" name="Google Shape;262;p4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pt-BR" sz="2000"/>
              <a:t>Implementação de hardware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pt-BR" sz="2000"/>
              <a:t>Na qual as operações necessárias ao TAD são elaboradas e construídas como parte do computador;</a:t>
            </a:r>
            <a:endParaRPr sz="20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pt-BR" sz="2000"/>
              <a:t>Implementação de software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pt-BR" sz="2000"/>
              <a:t>Um programa é criado para isso;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pt-BR" sz="2000"/>
              <a:t>Inclui especificação de como esse novo tipo é representado por elementos de tipos existentes, além das especificações das operações.</a:t>
            </a:r>
            <a:endParaRPr sz="2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</a:t>
            </a:r>
            <a:endParaRPr/>
          </a:p>
        </p:txBody>
      </p:sp>
      <p:sp>
        <p:nvSpPr>
          <p:cNvPr id="268" name="Google Shape;268;p4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pt-BR" sz="2000"/>
              <a:t>Frequentemente, nenhuma implementação é capaz de representar um modelo matemático completamente;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pt-BR" sz="2000"/>
              <a:t>O projetista deve ser capaz de escolher aquela mais adequada para resolver o problema específico proposto;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pt-BR" sz="2000"/>
              <a:t>As representações mais utilizadas para os TAD são as  implementações através de </a:t>
            </a:r>
            <a:r>
              <a:rPr lang="pt-BR" sz="2000" b="1"/>
              <a:t>vetores e de ponteiros</a:t>
            </a:r>
            <a:r>
              <a:rPr lang="pt-BR" sz="2000"/>
              <a:t>.</a:t>
            </a:r>
            <a:endParaRPr sz="2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</a:t>
            </a:r>
            <a:endParaRPr/>
          </a:p>
        </p:txBody>
      </p:sp>
      <p:sp>
        <p:nvSpPr>
          <p:cNvPr id="274" name="Google Shape;274;p4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pt-BR" sz="2000"/>
              <a:t>Em C, implementação é feita com definições de tipos e implementação de funções.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typedef struct {</a:t>
            </a:r>
            <a:endParaRPr sz="20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char nome[48];</a:t>
            </a:r>
            <a:endParaRPr sz="20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int matricula;</a:t>
            </a:r>
            <a:endParaRPr sz="20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char conceito;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} ALUNO;</a:t>
            </a:r>
            <a:endParaRPr sz="2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286" name="Google Shape;286;p5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Consultar ementário.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pt-BR" sz="2000"/>
              <a:t>Considere um grupo de pessoas. Como descobrir qual a pessoa mais alta do grupo?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t-BR" sz="2000"/>
              <a:t>Pegue a altura da primeira pessoa. Está é a mais alta até o momento;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pt-BR" sz="2000"/>
              <a:t>Considere um grupo de pessoas. Como descobrir qual a pessoa mais alta do grupo?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t-BR" sz="2000"/>
              <a:t>Pegue a altura da primeira pessoa. Está é a mais alta até o momento;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t-BR" sz="2000"/>
              <a:t>Percorra cada uma das próximas pessoas do grupo, comparando a altura dela com a máxima atual;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pt-BR" sz="2000"/>
              <a:t>Considere um grupo de pessoas. Como descobrir qual a pessoa mais alta do grupo?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t-BR" sz="2000"/>
              <a:t>Pegue a altura da primeira pessoa. Está é a mais alta até o momento;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t-BR" sz="2000"/>
              <a:t>Percorra cada uma das próximas pessoas do grupo, comparando a altura dela com a máxima atual;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t-BR" sz="2000"/>
              <a:t>Se for maior faz-se a máxima ser igual a atual.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pt-BR" sz="2400"/>
              <a:t>Seria essa a melhor solução?</a:t>
            </a:r>
            <a:endParaRPr sz="2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pt-BR" sz="2400"/>
              <a:t>E se tivéssemos as pessoas organizadas de alguma maneira especial?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pt-BR" sz="2000"/>
              <a:t>Sequência de instruções que, a partir de vários dados (ex: altura das pessoas), calcula/processa novos dados.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pt-BR" sz="2000"/>
              <a:t>Sequência de ações executáveis para a obtenção de uma solução para um determinado tipo de problema (possíveis de serem implementados no computador).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pt-BR" sz="2000"/>
              <a:t>Segundo Dijkstra, um algoritmo corresponde a uma descrição de um padrão de comportamento, expresso em termos de um conjunto finito de ações.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dados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pt-BR" sz="2000"/>
              <a:t>Dados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pt-BR" sz="2000"/>
              <a:t>Conjunto de valores, que representam elementos de informação (ex: o valor real 1,74 pode indicar a altura de uma pessoa)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pt-BR" sz="2000"/>
              <a:t>Os valores podem estar armazenados de forma permanente – constantes (ex: pi), ou podem ser substituídos em posições de memória – variáveis (ex: altura, altura máxima, ...)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FD8A38BDC488A45ABE0C864518374E3" ma:contentTypeVersion="2" ma:contentTypeDescription="Crie um novo documento." ma:contentTypeScope="" ma:versionID="272135f4e66eec246d563c0cdb6126e3">
  <xsd:schema xmlns:xsd="http://www.w3.org/2001/XMLSchema" xmlns:xs="http://www.w3.org/2001/XMLSchema" xmlns:p="http://schemas.microsoft.com/office/2006/metadata/properties" xmlns:ns2="fd0f6600-a17c-4ef4-adcb-20a3cd64ae82" targetNamespace="http://schemas.microsoft.com/office/2006/metadata/properties" ma:root="true" ma:fieldsID="a6fb9363773e4bd89a25b61538118b1a" ns2:_="">
    <xsd:import namespace="fd0f6600-a17c-4ef4-adcb-20a3cd64ae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0f6600-a17c-4ef4-adcb-20a3cd64ae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BF85C2-63EE-4D28-8D3D-577162BDE6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0f6600-a17c-4ef4-adcb-20a3cd64ae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4F98E8-23D9-4DA0-AFA8-BA828C2D198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78AACA8-FBE7-4A44-9237-23D6C0F350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39</Slides>
  <Notes>37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0" baseType="lpstr">
      <vt:lpstr>Beach Day</vt:lpstr>
      <vt:lpstr>estrutura de dados</vt:lpstr>
      <vt:lpstr>Agenda</vt:lpstr>
      <vt:lpstr>Problema</vt:lpstr>
      <vt:lpstr>Problema</vt:lpstr>
      <vt:lpstr>Problema</vt:lpstr>
      <vt:lpstr>Problema</vt:lpstr>
      <vt:lpstr>problema</vt:lpstr>
      <vt:lpstr>algoritmos</vt:lpstr>
      <vt:lpstr>dados</vt:lpstr>
      <vt:lpstr>tipos de dados</vt:lpstr>
      <vt:lpstr>estrutura de dados</vt:lpstr>
      <vt:lpstr>estrutura de dados</vt:lpstr>
      <vt:lpstr>estrutura de dados</vt:lpstr>
      <vt:lpstr>estrutura de dados</vt:lpstr>
      <vt:lpstr>estrutura de dados</vt:lpstr>
      <vt:lpstr>estrutura de dados</vt:lpstr>
      <vt:lpstr>estrutura de dados</vt:lpstr>
      <vt:lpstr>estrutura de dados</vt:lpstr>
      <vt:lpstr>tipo abstrato de dados - tad </vt:lpstr>
      <vt:lpstr>tipo abstrato de dados - tad</vt:lpstr>
      <vt:lpstr>tipo abstrato de dados - tad</vt:lpstr>
      <vt:lpstr>tipo abstrato de dados - tad</vt:lpstr>
      <vt:lpstr>tipo abstrato de dados - tad</vt:lpstr>
      <vt:lpstr>tipo abstrato de dados - tad </vt:lpstr>
      <vt:lpstr>tipo abstrato de dados - tad </vt:lpstr>
      <vt:lpstr>Exemplo - Freecell</vt:lpstr>
      <vt:lpstr>Exemplo - televisão</vt:lpstr>
      <vt:lpstr>EXEMPLO - TAD PONTO</vt:lpstr>
      <vt:lpstr>EXEMPLO - TAD PONTO</vt:lpstr>
      <vt:lpstr>EXEMPLO - TAD PONTO</vt:lpstr>
      <vt:lpstr>EXEMPLO - TAD PONTO</vt:lpstr>
      <vt:lpstr>EXEMPLO - TAD PONTO</vt:lpstr>
      <vt:lpstr>EXEMPLO - TAD PONTO</vt:lpstr>
      <vt:lpstr>tipo abstrato de dados - tad</vt:lpstr>
      <vt:lpstr>tipo abstrato de dados - tad</vt:lpstr>
      <vt:lpstr>implementação</vt:lpstr>
      <vt:lpstr>implementação</vt:lpstr>
      <vt:lpstr>implementação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cp:revision>83</cp:revision>
  <dcterms:modified xsi:type="dcterms:W3CDTF">2021-03-22T21:38:24Z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0x0101007FD8A38BDC488A45ABE0C864518374E3</vt:lpwstr>
  </property>
</Properties>
</file>