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9144000" cy="5143500" type="screen16x9"/>
  <p:notesSz cx="6858000" cy="9144000"/>
  <p:embeddedFontLst>
    <p:embeddedFont>
      <p:font typeface="Amatic SC" panose="020B0604020202020204" charset="-79"/>
      <p:regular r:id="rId38"/>
      <p:bold r:id="rId39"/>
    </p:embeddedFont>
    <p:embeddedFont>
      <p:font typeface="Source Code Pro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jv6lk4O6a1Z0rIg2d1Jn84lZp1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C938C-DDAB-4341-8FB3-5B823482CE0D}" v="39" dt="2021-04-05T12:36:47.436"/>
    <p1510:client id="{D3AE262B-EF73-4C7C-AB55-D39AE968E888}" v="47" dt="2021-04-05T21:33:37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2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5.fntdata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6.fntdata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1.fntdata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PACHECO PINTO" userId="S::georgepacheco@ifba.edu.br::a81c1a1c-a6f1-4c23-bfd3-ad85dbceb90a" providerId="AD" clId="Web-{08CC938C-DDAB-4341-8FB3-5B823482CE0D}"/>
    <pc:docChg chg="modSld">
      <pc:chgData name="GEORGE PACHECO PINTO" userId="S::georgepacheco@ifba.edu.br::a81c1a1c-a6f1-4c23-bfd3-ad85dbceb90a" providerId="AD" clId="Web-{08CC938C-DDAB-4341-8FB3-5B823482CE0D}" dt="2021-04-05T12:36:47.436" v="34" actId="14100"/>
      <pc:docMkLst>
        <pc:docMk/>
      </pc:docMkLst>
      <pc:sldChg chg="modSp">
        <pc:chgData name="GEORGE PACHECO PINTO" userId="S::georgepacheco@ifba.edu.br::a81c1a1c-a6f1-4c23-bfd3-ad85dbceb90a" providerId="AD" clId="Web-{08CC938C-DDAB-4341-8FB3-5B823482CE0D}" dt="2021-04-05T12:36:47.436" v="34" actId="14100"/>
        <pc:sldMkLst>
          <pc:docMk/>
          <pc:sldMk cId="0" sldId="283"/>
        </pc:sldMkLst>
        <pc:spChg chg="mod">
          <ac:chgData name="GEORGE PACHECO PINTO" userId="S::georgepacheco@ifba.edu.br::a81c1a1c-a6f1-4c23-bfd3-ad85dbceb90a" providerId="AD" clId="Web-{08CC938C-DDAB-4341-8FB3-5B823482CE0D}" dt="2021-04-05T12:36:47.436" v="34" actId="14100"/>
          <ac:spMkLst>
            <pc:docMk/>
            <pc:sldMk cId="0" sldId="283"/>
            <ac:spMk id="228" creationId="{00000000-0000-0000-0000-000000000000}"/>
          </ac:spMkLst>
        </pc:spChg>
      </pc:sldChg>
      <pc:sldChg chg="modSp">
        <pc:chgData name="GEORGE PACHECO PINTO" userId="S::georgepacheco@ifba.edu.br::a81c1a1c-a6f1-4c23-bfd3-ad85dbceb90a" providerId="AD" clId="Web-{08CC938C-DDAB-4341-8FB3-5B823482CE0D}" dt="2021-04-05T12:35:31.012" v="10" actId="20577"/>
        <pc:sldMkLst>
          <pc:docMk/>
          <pc:sldMk cId="0" sldId="285"/>
        </pc:sldMkLst>
        <pc:spChg chg="mod">
          <ac:chgData name="GEORGE PACHECO PINTO" userId="S::georgepacheco@ifba.edu.br::a81c1a1c-a6f1-4c23-bfd3-ad85dbceb90a" providerId="AD" clId="Web-{08CC938C-DDAB-4341-8FB3-5B823482CE0D}" dt="2021-04-05T12:35:31.012" v="10" actId="20577"/>
          <ac:spMkLst>
            <pc:docMk/>
            <pc:sldMk cId="0" sldId="285"/>
            <ac:spMk id="241" creationId="{00000000-0000-0000-0000-000000000000}"/>
          </ac:spMkLst>
        </pc:spChg>
      </pc:sldChg>
    </pc:docChg>
  </pc:docChgLst>
  <pc:docChgLst>
    <pc:chgData name="GEORGE PACHECO PINTO" userId="S::georgepacheco@ifba.edu.br::a81c1a1c-a6f1-4c23-bfd3-ad85dbceb90a" providerId="AD" clId="Web-{D3AE262B-EF73-4C7C-AB55-D39AE968E888}"/>
    <pc:docChg chg="modSld">
      <pc:chgData name="GEORGE PACHECO PINTO" userId="S::georgepacheco@ifba.edu.br::a81c1a1c-a6f1-4c23-bfd3-ad85dbceb90a" providerId="AD" clId="Web-{D3AE262B-EF73-4C7C-AB55-D39AE968E888}" dt="2021-04-05T21:33:37.056" v="46"/>
      <pc:docMkLst>
        <pc:docMk/>
      </pc:docMkLst>
      <pc:sldChg chg="addSp delSp">
        <pc:chgData name="GEORGE PACHECO PINTO" userId="S::georgepacheco@ifba.edu.br::a81c1a1c-a6f1-4c23-bfd3-ad85dbceb90a" providerId="AD" clId="Web-{D3AE262B-EF73-4C7C-AB55-D39AE968E888}" dt="2021-04-05T21:33:37.056" v="46"/>
        <pc:sldMkLst>
          <pc:docMk/>
          <pc:sldMk cId="0" sldId="279"/>
        </pc:sldMkLst>
        <pc:inkChg chg="add">
          <ac:chgData name="GEORGE PACHECO PINTO" userId="S::georgepacheco@ifba.edu.br::a81c1a1c-a6f1-4c23-bfd3-ad85dbceb90a" providerId="AD" clId="Web-{D3AE262B-EF73-4C7C-AB55-D39AE968E888}" dt="2021-04-05T21:32:03.206" v="0"/>
          <ac:inkMkLst>
            <pc:docMk/>
            <pc:sldMk cId="0" sldId="279"/>
            <ac:inkMk id="2" creationId="{15AB45D1-8BE9-41F7-8506-52F66E719088}"/>
          </ac:inkMkLst>
        </pc:inkChg>
        <pc:inkChg chg="add">
          <ac:chgData name="GEORGE PACHECO PINTO" userId="S::georgepacheco@ifba.edu.br::a81c1a1c-a6f1-4c23-bfd3-ad85dbceb90a" providerId="AD" clId="Web-{D3AE262B-EF73-4C7C-AB55-D39AE968E888}" dt="2021-04-05T21:32:03.206" v="1"/>
          <ac:inkMkLst>
            <pc:docMk/>
            <pc:sldMk cId="0" sldId="279"/>
            <ac:inkMk id="3" creationId="{82A43A8A-913E-49E8-AF8E-FBE8F605CFC5}"/>
          </ac:inkMkLst>
        </pc:inkChg>
        <pc:inkChg chg="add">
          <ac:chgData name="GEORGE PACHECO PINTO" userId="S::georgepacheco@ifba.edu.br::a81c1a1c-a6f1-4c23-bfd3-ad85dbceb90a" providerId="AD" clId="Web-{D3AE262B-EF73-4C7C-AB55-D39AE968E888}" dt="2021-04-05T21:32:03.222" v="2"/>
          <ac:inkMkLst>
            <pc:docMk/>
            <pc:sldMk cId="0" sldId="279"/>
            <ac:inkMk id="4" creationId="{CF1E179D-B0C5-4A91-9737-65662B931CB0}"/>
          </ac:inkMkLst>
        </pc:inkChg>
        <pc:inkChg chg="add del">
          <ac:chgData name="GEORGE PACHECO PINTO" userId="S::georgepacheco@ifba.edu.br::a81c1a1c-a6f1-4c23-bfd3-ad85dbceb90a" providerId="AD" clId="Web-{D3AE262B-EF73-4C7C-AB55-D39AE968E888}" dt="2021-04-05T21:33:37.056" v="46"/>
          <ac:inkMkLst>
            <pc:docMk/>
            <pc:sldMk cId="0" sldId="279"/>
            <ac:inkMk id="5" creationId="{0FF2936F-3C0D-4464-B253-C31B080F8D95}"/>
          </ac:inkMkLst>
        </pc:inkChg>
        <pc:inkChg chg="add del">
          <ac:chgData name="GEORGE PACHECO PINTO" userId="S::georgepacheco@ifba.edu.br::a81c1a1c-a6f1-4c23-bfd3-ad85dbceb90a" providerId="AD" clId="Web-{D3AE262B-EF73-4C7C-AB55-D39AE968E888}" dt="2021-04-05T21:33:36.603" v="45"/>
          <ac:inkMkLst>
            <pc:docMk/>
            <pc:sldMk cId="0" sldId="279"/>
            <ac:inkMk id="6" creationId="{4C72451F-CE62-4399-AA45-A1C4AEDD7F1D}"/>
          </ac:inkMkLst>
        </pc:inkChg>
        <pc:inkChg chg="add del">
          <ac:chgData name="GEORGE PACHECO PINTO" userId="S::georgepacheco@ifba.edu.br::a81c1a1c-a6f1-4c23-bfd3-ad85dbceb90a" providerId="AD" clId="Web-{D3AE262B-EF73-4C7C-AB55-D39AE968E888}" dt="2021-04-05T21:33:34.181" v="44"/>
          <ac:inkMkLst>
            <pc:docMk/>
            <pc:sldMk cId="0" sldId="279"/>
            <ac:inkMk id="7" creationId="{6EF5918B-2A16-4135-939E-6EB343D67E21}"/>
          </ac:inkMkLst>
        </pc:inkChg>
        <pc:inkChg chg="add del">
          <ac:chgData name="GEORGE PACHECO PINTO" userId="S::georgepacheco@ifba.edu.br::a81c1a1c-a6f1-4c23-bfd3-ad85dbceb90a" providerId="AD" clId="Web-{D3AE262B-EF73-4C7C-AB55-D39AE968E888}" dt="2021-04-05T21:33:33.696" v="43"/>
          <ac:inkMkLst>
            <pc:docMk/>
            <pc:sldMk cId="0" sldId="279"/>
            <ac:inkMk id="8" creationId="{16ED6EDD-110A-4873-8A6D-A46B0FFFAA26}"/>
          </ac:inkMkLst>
        </pc:inkChg>
        <pc:inkChg chg="add del">
          <ac:chgData name="GEORGE PACHECO PINTO" userId="S::georgepacheco@ifba.edu.br::a81c1a1c-a6f1-4c23-bfd3-ad85dbceb90a" providerId="AD" clId="Web-{D3AE262B-EF73-4C7C-AB55-D39AE968E888}" dt="2021-04-05T21:33:33.134" v="42"/>
          <ac:inkMkLst>
            <pc:docMk/>
            <pc:sldMk cId="0" sldId="279"/>
            <ac:inkMk id="9" creationId="{B125DAB4-B8EA-4673-A237-407E710E91B4}"/>
          </ac:inkMkLst>
        </pc:inkChg>
        <pc:inkChg chg="add del">
          <ac:chgData name="GEORGE PACHECO PINTO" userId="S::georgepacheco@ifba.edu.br::a81c1a1c-a6f1-4c23-bfd3-ad85dbceb90a" providerId="AD" clId="Web-{D3AE262B-EF73-4C7C-AB55-D39AE968E888}" dt="2021-04-05T21:33:32.477" v="41"/>
          <ac:inkMkLst>
            <pc:docMk/>
            <pc:sldMk cId="0" sldId="279"/>
            <ac:inkMk id="10" creationId="{E2A504D4-FCBC-4503-97EB-21002FB8A69E}"/>
          </ac:inkMkLst>
        </pc:inkChg>
        <pc:inkChg chg="add del">
          <ac:chgData name="GEORGE PACHECO PINTO" userId="S::georgepacheco@ifba.edu.br::a81c1a1c-a6f1-4c23-bfd3-ad85dbceb90a" providerId="AD" clId="Web-{D3AE262B-EF73-4C7C-AB55-D39AE968E888}" dt="2021-04-05T21:33:31.868" v="40"/>
          <ac:inkMkLst>
            <pc:docMk/>
            <pc:sldMk cId="0" sldId="279"/>
            <ac:inkMk id="11" creationId="{BAD9309C-4E65-4DAE-B8D6-0D0FD5654CE3}"/>
          </ac:inkMkLst>
        </pc:inkChg>
        <pc:inkChg chg="add del">
          <ac:chgData name="GEORGE PACHECO PINTO" userId="S::georgepacheco@ifba.edu.br::a81c1a1c-a6f1-4c23-bfd3-ad85dbceb90a" providerId="AD" clId="Web-{D3AE262B-EF73-4C7C-AB55-D39AE968E888}" dt="2021-04-05T21:33:31.258" v="39"/>
          <ac:inkMkLst>
            <pc:docMk/>
            <pc:sldMk cId="0" sldId="279"/>
            <ac:inkMk id="12" creationId="{FCB41B97-7E42-4AB6-B10F-664DC4644F44}"/>
          </ac:inkMkLst>
        </pc:inkChg>
        <pc:inkChg chg="add del">
          <ac:chgData name="GEORGE PACHECO PINTO" userId="S::georgepacheco@ifba.edu.br::a81c1a1c-a6f1-4c23-bfd3-ad85dbceb90a" providerId="AD" clId="Web-{D3AE262B-EF73-4C7C-AB55-D39AE968E888}" dt="2021-04-05T21:33:28.899" v="38"/>
          <ac:inkMkLst>
            <pc:docMk/>
            <pc:sldMk cId="0" sldId="279"/>
            <ac:inkMk id="13" creationId="{9D3A4831-417B-47F5-8209-46586078B378}"/>
          </ac:inkMkLst>
        </pc:inkChg>
        <pc:inkChg chg="add del">
          <ac:chgData name="GEORGE PACHECO PINTO" userId="S::georgepacheco@ifba.edu.br::a81c1a1c-a6f1-4c23-bfd3-ad85dbceb90a" providerId="AD" clId="Web-{D3AE262B-EF73-4C7C-AB55-D39AE968E888}" dt="2021-04-05T21:33:26.586" v="37"/>
          <ac:inkMkLst>
            <pc:docMk/>
            <pc:sldMk cId="0" sldId="279"/>
            <ac:inkMk id="14" creationId="{5BC836AB-E017-409C-8A60-DA58DC0B8C16}"/>
          </ac:inkMkLst>
        </pc:inkChg>
        <pc:inkChg chg="add del">
          <ac:chgData name="GEORGE PACHECO PINTO" userId="S::georgepacheco@ifba.edu.br::a81c1a1c-a6f1-4c23-bfd3-ad85dbceb90a" providerId="AD" clId="Web-{D3AE262B-EF73-4C7C-AB55-D39AE968E888}" dt="2021-04-05T21:33:25.946" v="36"/>
          <ac:inkMkLst>
            <pc:docMk/>
            <pc:sldMk cId="0" sldId="279"/>
            <ac:inkMk id="15" creationId="{5BD9E008-9344-417B-85DD-11E5A06E2849}"/>
          </ac:inkMkLst>
        </pc:inkChg>
        <pc:inkChg chg="add del">
          <ac:chgData name="GEORGE PACHECO PINTO" userId="S::georgepacheco@ifba.edu.br::a81c1a1c-a6f1-4c23-bfd3-ad85dbceb90a" providerId="AD" clId="Web-{D3AE262B-EF73-4C7C-AB55-D39AE968E888}" dt="2021-04-05T21:33:23.617" v="35"/>
          <ac:inkMkLst>
            <pc:docMk/>
            <pc:sldMk cId="0" sldId="279"/>
            <ac:inkMk id="16" creationId="{73290D62-1AFA-408C-AD2B-F7617F335629}"/>
          </ac:inkMkLst>
        </pc:inkChg>
        <pc:inkChg chg="add del">
          <ac:chgData name="GEORGE PACHECO PINTO" userId="S::georgepacheco@ifba.edu.br::a81c1a1c-a6f1-4c23-bfd3-ad85dbceb90a" providerId="AD" clId="Web-{D3AE262B-EF73-4C7C-AB55-D39AE968E888}" dt="2021-04-05T21:33:21.117" v="34"/>
          <ac:inkMkLst>
            <pc:docMk/>
            <pc:sldMk cId="0" sldId="279"/>
            <ac:inkMk id="17" creationId="{0802D4FA-80A4-4CC0-BD10-9CB80F4367FB}"/>
          </ac:inkMkLst>
        </pc:inkChg>
        <pc:inkChg chg="add del">
          <ac:chgData name="GEORGE PACHECO PINTO" userId="S::georgepacheco@ifba.edu.br::a81c1a1c-a6f1-4c23-bfd3-ad85dbceb90a" providerId="AD" clId="Web-{D3AE262B-EF73-4C7C-AB55-D39AE968E888}" dt="2021-04-05T21:33:12.820" v="33"/>
          <ac:inkMkLst>
            <pc:docMk/>
            <pc:sldMk cId="0" sldId="279"/>
            <ac:inkMk id="18" creationId="{D1D77089-1AC1-402D-8B31-122AAC3BB2EF}"/>
          </ac:inkMkLst>
        </pc:inkChg>
        <pc:inkChg chg="add del">
          <ac:chgData name="GEORGE PACHECO PINTO" userId="S::georgepacheco@ifba.edu.br::a81c1a1c-a6f1-4c23-bfd3-ad85dbceb90a" providerId="AD" clId="Web-{D3AE262B-EF73-4C7C-AB55-D39AE968E888}" dt="2021-04-05T21:33:10.226" v="32"/>
          <ac:inkMkLst>
            <pc:docMk/>
            <pc:sldMk cId="0" sldId="279"/>
            <ac:inkMk id="19" creationId="{BE9E57BA-3DD4-40C8-9A7F-419581E198AE}"/>
          </ac:inkMkLst>
        </pc:inkChg>
        <pc:inkChg chg="add del">
          <ac:chgData name="GEORGE PACHECO PINTO" userId="S::georgepacheco@ifba.edu.br::a81c1a1c-a6f1-4c23-bfd3-ad85dbceb90a" providerId="AD" clId="Web-{D3AE262B-EF73-4C7C-AB55-D39AE968E888}" dt="2021-04-05T21:33:09.585" v="31"/>
          <ac:inkMkLst>
            <pc:docMk/>
            <pc:sldMk cId="0" sldId="279"/>
            <ac:inkMk id="20" creationId="{F7C8EBB1-576B-4B82-BFE1-9D14EA261561}"/>
          </ac:inkMkLst>
        </pc:inkChg>
        <pc:inkChg chg="add del">
          <ac:chgData name="GEORGE PACHECO PINTO" userId="S::georgepacheco@ifba.edu.br::a81c1a1c-a6f1-4c23-bfd3-ad85dbceb90a" providerId="AD" clId="Web-{D3AE262B-EF73-4C7C-AB55-D39AE968E888}" dt="2021-04-05T21:33:07.257" v="30"/>
          <ac:inkMkLst>
            <pc:docMk/>
            <pc:sldMk cId="0" sldId="279"/>
            <ac:inkMk id="21" creationId="{B4621149-92E5-429D-AA1E-A67A9297C076}"/>
          </ac:inkMkLst>
        </pc:inkChg>
        <pc:inkChg chg="add del">
          <ac:chgData name="GEORGE PACHECO PINTO" userId="S::georgepacheco@ifba.edu.br::a81c1a1c-a6f1-4c23-bfd3-ad85dbceb90a" providerId="AD" clId="Web-{D3AE262B-EF73-4C7C-AB55-D39AE968E888}" dt="2021-04-05T21:33:07.241" v="29"/>
          <ac:inkMkLst>
            <pc:docMk/>
            <pc:sldMk cId="0" sldId="279"/>
            <ac:inkMk id="22" creationId="{75D5BE16-377B-41C7-83DD-4B8944703301}"/>
          </ac:inkMkLst>
        </pc:inkChg>
        <pc:inkChg chg="add del">
          <ac:chgData name="GEORGE PACHECO PINTO" userId="S::georgepacheco@ifba.edu.br::a81c1a1c-a6f1-4c23-bfd3-ad85dbceb90a" providerId="AD" clId="Web-{D3AE262B-EF73-4C7C-AB55-D39AE968E888}" dt="2021-04-05T21:33:06.538" v="28"/>
          <ac:inkMkLst>
            <pc:docMk/>
            <pc:sldMk cId="0" sldId="279"/>
            <ac:inkMk id="23" creationId="{05B73160-1F54-4892-9ABA-5CCB88248C99}"/>
          </ac:inkMkLst>
        </pc:inkChg>
        <pc:inkChg chg="add del">
          <ac:chgData name="GEORGE PACHECO PINTO" userId="S::georgepacheco@ifba.edu.br::a81c1a1c-a6f1-4c23-bfd3-ad85dbceb90a" providerId="AD" clId="Web-{D3AE262B-EF73-4C7C-AB55-D39AE968E888}" dt="2021-04-05T21:33:06.538" v="27"/>
          <ac:inkMkLst>
            <pc:docMk/>
            <pc:sldMk cId="0" sldId="279"/>
            <ac:inkMk id="24" creationId="{F2D711D3-C56D-43A2-966E-240FFDC6028D}"/>
          </ac:inkMkLst>
        </pc:inkChg>
        <pc:inkChg chg="add del">
          <ac:chgData name="GEORGE PACHECO PINTO" userId="S::georgepacheco@ifba.edu.br::a81c1a1c-a6f1-4c23-bfd3-ad85dbceb90a" providerId="AD" clId="Web-{D3AE262B-EF73-4C7C-AB55-D39AE968E888}" dt="2021-04-05T21:33:04.147" v="26"/>
          <ac:inkMkLst>
            <pc:docMk/>
            <pc:sldMk cId="0" sldId="279"/>
            <ac:inkMk id="25" creationId="{6C041CF8-54E7-4263-B0AE-113440E86969}"/>
          </ac:inkMkLst>
        </pc:inkChg>
        <pc:inkChg chg="add del">
          <ac:chgData name="GEORGE PACHECO PINTO" userId="S::georgepacheco@ifba.edu.br::a81c1a1c-a6f1-4c23-bfd3-ad85dbceb90a" providerId="AD" clId="Web-{D3AE262B-EF73-4C7C-AB55-D39AE968E888}" dt="2021-04-05T21:33:01.772" v="25"/>
          <ac:inkMkLst>
            <pc:docMk/>
            <pc:sldMk cId="0" sldId="279"/>
            <ac:inkMk id="26" creationId="{31E5AA55-F3CA-45BC-A6DB-A8E4062FB14B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6230 14314 1439 0 0,'4'37'2240'0'0,"1"34"-1472"0"0,-1 32-352 0 0,0 19-64 0 0,-1 12-96 0 0,-5 5-96 0 0,-6-6-64 0 0,-1-11 32 0 0,-3-15-32 0 0,0-15-64 0 0,-1-15-32 0 0,2-18-32 0 0,2-14 32 0 0,3-12-64 0 0,2-11-5823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6244 14151 1759 0 0,'33'-8'416'0'0,"26"-1"-64"0"0,22-1 96 0 0,11 3-224 0 0,1 1 32 0 0,1 3-64 0 0,-3 1-64 0 0,0 1 32 0 0,1 1-32 0 0,1 1 0 0 0,-4-4-32 0 0,-3-6-32 0 0,-9-4-32 0 0,-6-4 0 0 0,-11 2-32 0 0,-13 2-32 0 0,-14 0-96 0 0,-23 3-1312 0 0,-29 6-224 0 0,-11 4 513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5927 15872 1247 0 0,'3'0'2624'0'0,"6"0"-2624"0"0,4 0 96 0 0,1-4-1504 0 0,-7 0-960 0 0,-4-1 2177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31A04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4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34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43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❏"/>
              <a:defRPr>
                <a:solidFill>
                  <a:srgbClr val="434343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31A04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6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 sz="1400">
                <a:solidFill>
                  <a:srgbClr val="434343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7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8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31A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41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41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2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A04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xfrm>
            <a:off x="729450" y="21606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pt-BR"/>
              <a:t>estrutura de dados</a:t>
            </a:r>
            <a:endParaRPr/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xfrm>
            <a:off x="729627" y="40111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pt-BR"/>
              <a:t>Prof. George Pacheco Pinto</a:t>
            </a:r>
            <a:endParaRPr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460" y="477032"/>
            <a:ext cx="3419424" cy="11353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"/>
          <p:cNvSpPr txBox="1">
            <a:spLocks noGrp="1"/>
          </p:cNvSpPr>
          <p:nvPr>
            <p:ph type="subTitle" idx="1"/>
          </p:nvPr>
        </p:nvSpPr>
        <p:spPr>
          <a:xfrm>
            <a:off x="831277" y="1496925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pt-BR" sz="1400"/>
              <a:t>http://www.portal.ifba.edu.br/santoantonio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Nós de Cabeçalho</a:t>
            </a:r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16" name="Google Shape;11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571625"/>
            <a:ext cx="640080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Implementação de Listas Encadeadas Usando Ponteiros</a:t>
            </a:r>
            <a:endParaRPr/>
          </a:p>
        </p:txBody>
      </p:sp>
      <p:pic>
        <p:nvPicPr>
          <p:cNvPr id="122" name="Google Shape;12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9747" y="1261100"/>
            <a:ext cx="5284500" cy="35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Alocação Dinâmica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Alocação de Memória</a:t>
            </a:r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pt-BR" sz="1900"/>
              <a:t>Uso da memória em C</a:t>
            </a:r>
            <a:endParaRPr sz="1900"/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pt-BR" sz="1900"/>
              <a:t>uso de variáveis globais (e estáticas). O espaço reservado para uma variável global existe enquanto o programa estiver sendo executado;</a:t>
            </a:r>
            <a:endParaRPr sz="190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900"/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pt-BR" sz="1900"/>
              <a:t>uso de variáveis locais. Neste caso, o espaço existe apenas enquanto a função que declarou a variável está sendo executada;</a:t>
            </a:r>
            <a:endParaRPr sz="190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900"/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pt-BR" sz="1900"/>
              <a:t>reservar memória requisitando ao sistema, em tempo de execução, um espaço de um determinado tamanho – Alocação Dinâmica de Memória</a:t>
            </a:r>
            <a:endParaRPr sz="1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Alocação Dinâmica de Memória</a:t>
            </a:r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pt-BR" sz="1900"/>
              <a:t>Muitas vezes a quantidade de memória a se alocar só é conhecida em tempo de execução;</a:t>
            </a:r>
            <a:endParaRPr sz="19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900"/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pt-BR" sz="1900"/>
              <a:t>Além disso, definir um tamanho máximo para suas estruturas de dados gera desperdício de memória;</a:t>
            </a:r>
            <a:endParaRPr sz="19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900"/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pt-BR" sz="1900"/>
              <a:t>A solução é alocar a memória necessária, quando realmente precisar dela – </a:t>
            </a:r>
            <a:r>
              <a:rPr lang="pt-BR" sz="1900">
                <a:solidFill>
                  <a:srgbClr val="FF0000"/>
                </a:solidFill>
              </a:rPr>
              <a:t>Alocação dinâmica</a:t>
            </a:r>
            <a:endParaRPr sz="19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Alocação Dinâmica de Memória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pt-BR" sz="1900"/>
              <a:t>O espaço alocado dinamicamente permanece reservado até que seja explicitamente liberado pelo programa.</a:t>
            </a:r>
            <a:endParaRPr sz="19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900"/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pt-BR" sz="1900"/>
              <a:t>A partir do momento que liberarmos o espaço, ele fica disponível para outros usos e não podemos mais acessá-lo.</a:t>
            </a:r>
            <a:endParaRPr sz="1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Alocação Dinâmica - Instruções</a:t>
            </a:r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pt-BR" sz="1900"/>
              <a:t>C define 4 instruções para gerenciar alocação dinâmica de memória. Disponíveis na biblioteca &lt;stdlib.h&gt;</a:t>
            </a:r>
            <a:endParaRPr sz="1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900"/>
              <a:t>São elas:</a:t>
            </a:r>
            <a:endParaRPr sz="1900"/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pt-BR" sz="1900"/>
              <a:t>malloc</a:t>
            </a:r>
            <a:endParaRPr sz="1900"/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pt-BR" sz="1900"/>
              <a:t>calloc</a:t>
            </a:r>
            <a:endParaRPr sz="1900"/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pt-BR" sz="1900"/>
              <a:t>realloc</a:t>
            </a:r>
            <a:endParaRPr sz="1900"/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pt-BR" sz="1900"/>
              <a:t>free</a:t>
            </a:r>
            <a:endParaRPr sz="1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Alocação Dinâmica - Instruções</a:t>
            </a:r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malloc – permite alocar blocos de memória em tempo de execução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void *malloc (int tamanho)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400" y="2499675"/>
            <a:ext cx="782955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Alocação Dinâmica - Instruções</a:t>
            </a:r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b="1"/>
              <a:t>calloc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b="1"/>
              <a:t>    void * calloc(n, size);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049" y="2199699"/>
            <a:ext cx="7893526" cy="289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65725" y="1228675"/>
            <a:ext cx="3464825" cy="7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Alocação Dinâmica - Instruções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Exemplos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Código que aloca memória para um inteiro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int *p;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 = (int * )malloc (sizeof(int));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Código que aloca memória para um vetor de 50 inteiros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int *ai = (int *) calloc (50, sizeof(int));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65" name="Google Shape;65;p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Listas Lineares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Listas não sequenciais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Alocação Dinâmica - Instruções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realloc – usado para redimensionar o espaço alocado previamente com malloc ou calloc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Exemplo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int *A;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 = calloc (n,sizeof(double));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...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RA = realloc (A,2*n);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Alocação Dinâmica - Instruções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Toda memória não utilizada deve ser liberada. Para isso usa-se a instrução </a:t>
            </a:r>
            <a:r>
              <a:rPr lang="pt-BR">
                <a:solidFill>
                  <a:srgbClr val="FF0000"/>
                </a:solidFill>
              </a:rPr>
              <a:t>free()</a:t>
            </a:r>
            <a:r>
              <a:rPr lang="pt-BR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int *p;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 = (int * )malloc (sizeof(int));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free (p);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Implementando Listas Encadeadas em C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Implementação de Listas Encadeadas Usando Ponteiros</a:t>
            </a:r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6746" y="1228675"/>
            <a:ext cx="5030503" cy="3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Lista Encadeada - TAD</a:t>
            </a:r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typedef int TipoChave;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typedef struct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	TipoChave chave;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} TipoItem;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typedef struct TipoCelula *Apontador;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struct TipoCelula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	TipoItem Item;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	Apontador Prox;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typedef struct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	Apontador Primeiro, Ultimo;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	int tamanho;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} TipoLista;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15AB45D1-8BE9-41F7-8506-52F66E719088}"/>
                  </a:ext>
                </a:extLst>
              </p14:cNvPr>
              <p14:cNvContentPartPr/>
              <p14:nvPr/>
            </p14:nvContentPartPr>
            <p14:xfrm>
              <a:off x="1730036" y="3757808"/>
              <a:ext cx="28575" cy="466724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15AB45D1-8BE9-41F7-8506-52F66E7190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3423" y="3740175"/>
                <a:ext cx="61469" cy="502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82A43A8A-913E-49E8-AF8E-FBE8F605CFC5}"/>
                  </a:ext>
                </a:extLst>
              </p14:cNvPr>
              <p14:cNvContentPartPr/>
              <p14:nvPr/>
            </p14:nvContentPartPr>
            <p14:xfrm>
              <a:off x="1753644" y="3667476"/>
              <a:ext cx="466724" cy="47625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82A43A8A-913E-49E8-AF8E-FBE8F605CF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35582" y="3651157"/>
                <a:ext cx="502487" cy="80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CF1E179D-B0C5-4A91-9737-65662B931CB0}"/>
                  </a:ext>
                </a:extLst>
              </p14:cNvPr>
              <p14:cNvContentPartPr/>
              <p14:nvPr/>
            </p14:nvContentPartPr>
            <p14:xfrm>
              <a:off x="1659698" y="4214915"/>
              <a:ext cx="19050" cy="9525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CF1E179D-B0C5-4A91-9737-65662B931CB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41395" y="4181577"/>
                <a:ext cx="56029" cy="76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Implementação Operações Básicas</a:t>
            </a:r>
            <a:endParaRPr/>
          </a:p>
        </p:txBody>
      </p:sp>
      <p:sp>
        <p:nvSpPr>
          <p:cNvPr id="209" name="Google Shape;209;p2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void Inicia(TipoLista *Lista)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{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	Lista-&gt;Primeiro = (Apontador) malloc(sizeof(struct TipoCelula));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	Lista-&gt;Ultimo = Lista-&gt;Primeiro;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	Lista-&gt;Primeiro-&gt;Prox = NULL;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	Lista-&gt;tamanho = 0;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}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int Vazia(TipoLista *Lista)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{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	return (Lista-&gt;Primeiro == Lista-&gt;Ultimo);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}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Implementação Operações Básicas</a:t>
            </a:r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void Insere(TipoItem x, TipoLista *Lista)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/*A inserção é feita à direita do ponteiro Último*/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{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	Lista-&gt;Ultimo-&gt;Prox = (Apontador) malloc(sizeof(struct TipoCelula));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	Lista-&gt;Ultimo = Lista-&gt;Ultimo-&gt;Prox;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	Lista-&gt;Ultimo-&gt;Item = x;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	Lista-&gt;Ultimo-&gt;Prox = NULL;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	Lista-&gt;tamanho = Lista-&gt;tamanho + 1;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}</a:t>
            </a:r>
            <a:endParaRPr sz="1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Implementação Operações Básicas</a:t>
            </a:r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1150" y="1228675"/>
            <a:ext cx="6156650" cy="340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7"/>
          <p:cNvSpPr/>
          <p:nvPr/>
        </p:nvSpPr>
        <p:spPr>
          <a:xfrm>
            <a:off x="2646300" y="1274700"/>
            <a:ext cx="812400" cy="372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Implementação Operações Básicas</a:t>
            </a:r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body" idx="1"/>
          </p:nvPr>
        </p:nvSpPr>
        <p:spPr>
          <a:xfrm>
            <a:off x="311700" y="1142559"/>
            <a:ext cx="8520600" cy="342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 dirty="0" err="1"/>
              <a:t>void</a:t>
            </a:r>
            <a:r>
              <a:rPr lang="pt-BR" sz="1500" dirty="0"/>
              <a:t> Remove(Apontador p, </a:t>
            </a:r>
            <a:r>
              <a:rPr lang="pt-BR" sz="1500" dirty="0" err="1"/>
              <a:t>TipoLista</a:t>
            </a:r>
            <a:r>
              <a:rPr lang="pt-BR" sz="1500" dirty="0"/>
              <a:t> *Lista, </a:t>
            </a:r>
            <a:r>
              <a:rPr lang="pt-BR" sz="1500" dirty="0" err="1"/>
              <a:t>TipoItem</a:t>
            </a:r>
            <a:r>
              <a:rPr lang="pt-BR" sz="1500" dirty="0"/>
              <a:t> *Item)</a:t>
            </a:r>
            <a:endParaRPr sz="1500" dirty="0"/>
          </a:p>
          <a:p>
            <a:pPr marL="0" indent="0">
              <a:buNone/>
            </a:pPr>
            <a:r>
              <a:rPr lang="pt-BR" sz="1500" dirty="0"/>
              <a:t>{</a:t>
            </a: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 dirty="0"/>
              <a:t>/* Obs.: o item a ser retirado é o seguinte ao apontado por  p */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 dirty="0"/>
              <a:t>	Apontador </a:t>
            </a:r>
            <a:r>
              <a:rPr lang="pt-BR" sz="1500" dirty="0" err="1"/>
              <a:t>pAux</a:t>
            </a:r>
            <a:r>
              <a:rPr lang="pt-BR" sz="1500" dirty="0"/>
              <a:t>;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 dirty="0"/>
              <a:t>	</a:t>
            </a:r>
            <a:r>
              <a:rPr lang="pt-BR" sz="1500" dirty="0" err="1"/>
              <a:t>if</a:t>
            </a:r>
            <a:r>
              <a:rPr lang="pt-BR" sz="1500" dirty="0"/>
              <a:t> (Vazia(Lista) || p == NULL || p-&gt;</a:t>
            </a:r>
            <a:r>
              <a:rPr lang="pt-BR" sz="1500" dirty="0" err="1"/>
              <a:t>Prox</a:t>
            </a:r>
            <a:r>
              <a:rPr lang="pt-BR" sz="1500" dirty="0"/>
              <a:t> == NULL)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 dirty="0"/>
              <a:t>	{</a:t>
            </a:r>
            <a:endParaRPr sz="1500" dirty="0"/>
          </a:p>
          <a:p>
            <a:pPr marL="0" indent="0">
              <a:buNone/>
            </a:pPr>
            <a:r>
              <a:rPr lang="pt-BR" sz="1500" dirty="0"/>
              <a:t>            </a:t>
            </a:r>
            <a:r>
              <a:rPr lang="pt-BR" sz="1500" dirty="0" err="1"/>
              <a:t>printf</a:t>
            </a:r>
            <a:r>
              <a:rPr lang="pt-BR" sz="1500" dirty="0"/>
              <a:t>(" Erro Lista vazia ou </a:t>
            </a:r>
            <a:r>
              <a:rPr lang="pt-BR" sz="1500" dirty="0" err="1"/>
              <a:t>posicao</a:t>
            </a:r>
            <a:r>
              <a:rPr lang="pt-BR" sz="1500" dirty="0"/>
              <a:t> </a:t>
            </a:r>
            <a:r>
              <a:rPr lang="pt-BR" sz="1500" dirty="0" err="1"/>
              <a:t>nao</a:t>
            </a:r>
            <a:r>
              <a:rPr lang="pt-BR" sz="1500" dirty="0"/>
              <a:t> existe\n");</a:t>
            </a:r>
            <a:endParaRPr sz="1500" dirty="0"/>
          </a:p>
          <a:p>
            <a:pPr marL="0" indent="0">
              <a:buNone/>
            </a:pPr>
            <a:r>
              <a:rPr lang="pt-BR" sz="1500" dirty="0"/>
              <a:t>            </a:t>
            </a:r>
            <a:r>
              <a:rPr lang="pt-BR" sz="1500" dirty="0" err="1"/>
              <a:t>return</a:t>
            </a:r>
            <a:r>
              <a:rPr lang="pt-BR" sz="1500" dirty="0"/>
              <a:t>;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 dirty="0"/>
              <a:t>	}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 dirty="0"/>
              <a:t>	</a:t>
            </a:r>
            <a:r>
              <a:rPr lang="pt-BR" sz="1500" dirty="0" err="1"/>
              <a:t>pAux</a:t>
            </a:r>
            <a:r>
              <a:rPr lang="pt-BR" sz="1500" dirty="0"/>
              <a:t> = p-&gt;</a:t>
            </a:r>
            <a:r>
              <a:rPr lang="pt-BR" sz="1500" dirty="0" err="1"/>
              <a:t>Prox</a:t>
            </a:r>
            <a:r>
              <a:rPr lang="pt-BR" sz="1500" dirty="0"/>
              <a:t>;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 dirty="0"/>
              <a:t>	*Item = </a:t>
            </a:r>
            <a:r>
              <a:rPr lang="pt-BR" sz="1500" dirty="0" err="1"/>
              <a:t>pAux</a:t>
            </a:r>
            <a:r>
              <a:rPr lang="pt-BR" sz="1500" dirty="0"/>
              <a:t>-&gt;Item;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 dirty="0"/>
              <a:t>	p-&gt;</a:t>
            </a:r>
            <a:r>
              <a:rPr lang="pt-BR" sz="1500" dirty="0" err="1"/>
              <a:t>Prox</a:t>
            </a:r>
            <a:r>
              <a:rPr lang="pt-BR" sz="1500" dirty="0"/>
              <a:t> = </a:t>
            </a:r>
            <a:r>
              <a:rPr lang="pt-BR" sz="1500" dirty="0" err="1"/>
              <a:t>pAux</a:t>
            </a:r>
            <a:r>
              <a:rPr lang="pt-BR" sz="1500" dirty="0"/>
              <a:t> -&gt;</a:t>
            </a:r>
            <a:r>
              <a:rPr lang="pt-BR" sz="1500" dirty="0" err="1"/>
              <a:t>Prox</a:t>
            </a:r>
            <a:r>
              <a:rPr lang="pt-BR" sz="1500" dirty="0"/>
              <a:t>;</a:t>
            </a:r>
            <a:endParaRPr sz="1500" dirty="0"/>
          </a:p>
          <a:p>
            <a:pPr marL="0" indent="0">
              <a:buNone/>
            </a:pPr>
            <a:r>
              <a:rPr lang="pt-BR" sz="1500" dirty="0"/>
              <a:t>	</a:t>
            </a:r>
            <a:r>
              <a:rPr lang="pt-BR" sz="1500" dirty="0" err="1"/>
              <a:t>if</a:t>
            </a:r>
            <a:r>
              <a:rPr lang="pt-BR" sz="1500" dirty="0"/>
              <a:t> (p-&gt;</a:t>
            </a:r>
            <a:r>
              <a:rPr lang="pt-BR" sz="1500" dirty="0" err="1"/>
              <a:t>Prox</a:t>
            </a:r>
            <a:r>
              <a:rPr lang="pt-BR" sz="1500" dirty="0"/>
              <a:t> == NULL) </a:t>
            </a:r>
          </a:p>
          <a:p>
            <a:pPr marL="0" indent="0">
              <a:buNone/>
            </a:pPr>
            <a:r>
              <a:rPr lang="pt-BR" sz="1500" dirty="0"/>
              <a:t>            Lista-&gt;Ultimo = p;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 dirty="0"/>
              <a:t>	</a:t>
            </a:r>
            <a:r>
              <a:rPr lang="pt-BR" sz="1500" dirty="0" err="1"/>
              <a:t>free</a:t>
            </a:r>
            <a:r>
              <a:rPr lang="pt-BR" sz="1500" dirty="0"/>
              <a:t>(</a:t>
            </a:r>
            <a:r>
              <a:rPr lang="pt-BR" sz="1500" dirty="0" err="1"/>
              <a:t>pAux</a:t>
            </a:r>
            <a:r>
              <a:rPr lang="pt-BR" sz="1500" dirty="0"/>
              <a:t>);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 dirty="0"/>
              <a:t>	Lista-&gt;tamanho = Lista-&gt;tamanho - 1;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 dirty="0"/>
              <a:t>	}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Implementação Operações Básicas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/>
          </a:p>
        </p:txBody>
      </p:sp>
      <p:sp>
        <p:nvSpPr>
          <p:cNvPr id="234" name="Google Shape;234;p2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35" name="Google Shape;23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9460" y="1176497"/>
            <a:ext cx="5945086" cy="37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Listas Estáticas - Vetores</a:t>
            </a:r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pt-BR" sz="2400"/>
              <a:t>Vantagens</a:t>
            </a:r>
            <a:endParaRPr sz="2400"/>
          </a:p>
          <a:p>
            <a:pPr marL="91440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pt-BR" sz="1700"/>
              <a:t>Acesso direto indexado a qualquer elemento (facilita modificações dos conteúdos);</a:t>
            </a:r>
            <a:endParaRPr sz="1700"/>
          </a:p>
          <a:p>
            <a:pPr marL="91440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pt-BR" sz="1700"/>
              <a:t>Tempo constante para acessar os elementos (depende só do índice).</a:t>
            </a:r>
            <a:endParaRPr sz="17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pt-BR" sz="2400"/>
              <a:t>Desvantagens</a:t>
            </a:r>
            <a:endParaRPr sz="2400"/>
          </a:p>
          <a:p>
            <a:pPr marL="91440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pt-BR" sz="1700"/>
              <a:t>Movimentação para a inserção e remoção de elementos;</a:t>
            </a:r>
            <a:endParaRPr sz="1700"/>
          </a:p>
          <a:p>
            <a:pPr marL="91440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pt-BR" sz="1700"/>
              <a:t>Conhecimento a priori do tamanho do número máximo da lista. Depois da alocação, não mais do que essa quantidade poderá ser solicitada;</a:t>
            </a:r>
            <a:endParaRPr sz="1700"/>
          </a:p>
          <a:p>
            <a:pPr marL="91440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pt-BR" sz="1700"/>
              <a:t>Quantidade fixa de memória permanece alocada, mesmo quando a estrutura estiver vazia.</a:t>
            </a: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Implementação Operações Básicas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 err="1"/>
              <a:t>void</a:t>
            </a:r>
            <a:r>
              <a:rPr lang="pt-BR" dirty="0"/>
              <a:t> Imprime(</a:t>
            </a:r>
            <a:r>
              <a:rPr lang="pt-BR" dirty="0" err="1"/>
              <a:t>TipoLista</a:t>
            </a:r>
            <a:r>
              <a:rPr lang="pt-BR" dirty="0"/>
              <a:t> Lista)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{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	Apontador </a:t>
            </a:r>
            <a:r>
              <a:rPr lang="pt-BR" dirty="0" err="1"/>
              <a:t>Aux</a:t>
            </a:r>
            <a:r>
              <a:rPr lang="pt-BR" dirty="0"/>
              <a:t>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	</a:t>
            </a:r>
            <a:r>
              <a:rPr lang="pt-BR" dirty="0" err="1"/>
              <a:t>Aux</a:t>
            </a:r>
            <a:r>
              <a:rPr lang="pt-BR" dirty="0"/>
              <a:t> = </a:t>
            </a:r>
            <a:r>
              <a:rPr lang="pt-BR" dirty="0" err="1"/>
              <a:t>Lista.Primeiro</a:t>
            </a:r>
            <a:r>
              <a:rPr lang="pt-BR" dirty="0"/>
              <a:t>-&gt;</a:t>
            </a:r>
            <a:r>
              <a:rPr lang="pt-BR" dirty="0" err="1"/>
              <a:t>Prox</a:t>
            </a:r>
            <a:r>
              <a:rPr lang="pt-BR" dirty="0"/>
              <a:t>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	</a:t>
            </a:r>
            <a:r>
              <a:rPr lang="pt-BR" dirty="0" err="1"/>
              <a:t>while</a:t>
            </a:r>
            <a:r>
              <a:rPr lang="pt-BR" dirty="0"/>
              <a:t> (</a:t>
            </a:r>
            <a:r>
              <a:rPr lang="pt-BR" dirty="0" err="1"/>
              <a:t>Aux</a:t>
            </a:r>
            <a:r>
              <a:rPr lang="pt-BR" dirty="0"/>
              <a:t> != NULL)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	{</a:t>
            </a:r>
            <a:endParaRPr dirty="0"/>
          </a:p>
          <a:p>
            <a:pPr marL="0" indent="0">
              <a:buNone/>
            </a:pPr>
            <a:r>
              <a:rPr lang="pt-BR" dirty="0"/>
              <a:t>          </a:t>
            </a:r>
            <a:r>
              <a:rPr lang="pt-BR" dirty="0" err="1"/>
              <a:t>printf</a:t>
            </a:r>
            <a:r>
              <a:rPr lang="pt-BR" dirty="0"/>
              <a:t>("%d\n", </a:t>
            </a:r>
            <a:r>
              <a:rPr lang="pt-BR" dirty="0" err="1"/>
              <a:t>Aux</a:t>
            </a:r>
            <a:r>
              <a:rPr lang="pt-BR" dirty="0"/>
              <a:t>-&gt;</a:t>
            </a:r>
            <a:r>
              <a:rPr lang="pt-BR" dirty="0" err="1"/>
              <a:t>Item.chave</a:t>
            </a:r>
            <a:r>
              <a:rPr lang="pt-BR" dirty="0"/>
              <a:t>);</a:t>
            </a:r>
            <a:endParaRPr dirty="0"/>
          </a:p>
          <a:p>
            <a:pPr marL="0" indent="0">
              <a:buNone/>
            </a:pPr>
            <a:r>
              <a:rPr lang="pt-BR" dirty="0"/>
              <a:t>          </a:t>
            </a:r>
            <a:r>
              <a:rPr lang="pt-BR" dirty="0" err="1"/>
              <a:t>Aux</a:t>
            </a:r>
            <a:r>
              <a:rPr lang="pt-BR" dirty="0"/>
              <a:t> = </a:t>
            </a:r>
            <a:r>
              <a:rPr lang="pt-BR" dirty="0" err="1"/>
              <a:t>Aux</a:t>
            </a:r>
            <a:r>
              <a:rPr lang="pt-BR" dirty="0"/>
              <a:t>-&gt;</a:t>
            </a:r>
            <a:r>
              <a:rPr lang="pt-BR" dirty="0" err="1"/>
              <a:t>Prox</a:t>
            </a:r>
            <a:r>
              <a:rPr lang="pt-BR" dirty="0"/>
              <a:t>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	}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}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Seja uma lista de alunos da disciplina X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Registro para cada aluno: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Chave    :1..999; {número de inscrição/matrícula}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Nota    :0..10;   {média final}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Curso    :1..20;	{código do curso}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Problema: a partir da lista de alunos, gerar a lista dos alunos aprovados e reprovados na disciplina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Aprovado: Nota &gt;= 7.0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Reprovado: caso contrário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Imprimir a lista dos aprovados e dos reprovados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53" name="Google Shape;253;p3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Consultar ementário.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Listas não Sequenciais Dinâmicas ou Encadeadas</a:t>
            </a:r>
            <a:endParaRPr/>
          </a:p>
        </p:txBody>
      </p:sp>
      <p:sp>
        <p:nvSpPr>
          <p:cNvPr id="77" name="Google Shape;77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Cada item da lista é encadeado com o seguinte através de uma variável que aponte o próximo item;</a:t>
            </a:r>
            <a:endParaRPr sz="2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Cada item na lista é chamado de nó e contém basicamente dois campos, um de informação e outro com o endereço do seguinte.</a:t>
            </a:r>
            <a:endParaRPr sz="2200"/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100" y="2388488"/>
            <a:ext cx="754380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Listas Encadeadas Dinâmicas</a:t>
            </a:r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Desvantagens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Acesso indireto aos elementos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Tempo variável para acessar os elementos (depende da posição do elemento)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Gasto de memória maior pela necessidade de um novo campo para o apontador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Vantagens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❏"/>
            </a:pPr>
            <a:r>
              <a:rPr lang="pt-BR">
                <a:solidFill>
                  <a:srgbClr val="FF0000"/>
                </a:solidFill>
              </a:rPr>
              <a:t>A inserção e remoção de elementos podem ser feitas sem deslocar os itens seguintes da lista (custo constante)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Não há necessidade de previsão do número de elementos da lista; o espaço necessário é alocado em tempo de execução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Facilita o gerenciamento de várias listas (fusão, divisão,...)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5650" y="1116213"/>
            <a:ext cx="6092691" cy="391482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Inserindo um novo nó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Removendo um nó</a:t>
            </a:r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97" name="Google Shape;9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3951" y="1228675"/>
            <a:ext cx="6425750" cy="37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listas encadeadas</a:t>
            </a:r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pt-BR" sz="1900"/>
              <a:t>Deve existir sempre uma indicação do </a:t>
            </a:r>
            <a:r>
              <a:rPr lang="pt-BR" sz="1900">
                <a:solidFill>
                  <a:srgbClr val="FF0000"/>
                </a:solidFill>
              </a:rPr>
              <a:t>primeiro nó</a:t>
            </a:r>
            <a:r>
              <a:rPr lang="pt-BR" sz="1900"/>
              <a:t>: a partir dele a lista é percorrida</a:t>
            </a:r>
            <a:endParaRPr sz="1900"/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pt-BR" sz="1900"/>
              <a:t>Então, seria necessário um cuidado especial no tratamento do primeiro nó da lista:</a:t>
            </a:r>
            <a:endParaRPr sz="1900"/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pt-BR" sz="1900"/>
              <a:t>Testes em algoritmos de inserção e remoção para verificar se este ponteiro é ou não igual a NULL</a:t>
            </a:r>
            <a:endParaRPr sz="19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900"/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pt-BR" sz="1900"/>
              <a:t>Uma pequena variação na estrutura com a adição de um nó chamado nó-cabeça (sentinela) evita alguns testes com o primeiro nó e melhora o desempenho das operações na lista</a:t>
            </a:r>
            <a:endParaRPr sz="1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nós de cabeçalho</a:t>
            </a:r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O nó-cabeça não contém informações relacionadas aos dados da lista e nunca é removido;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A parte de informações, pode ser usada para manter informações globais sobre a lista.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D8A38BDC488A45ABE0C864518374E3" ma:contentTypeVersion="2" ma:contentTypeDescription="Crie um novo documento." ma:contentTypeScope="" ma:versionID="272135f4e66eec246d563c0cdb6126e3">
  <xsd:schema xmlns:xsd="http://www.w3.org/2001/XMLSchema" xmlns:xs="http://www.w3.org/2001/XMLSchema" xmlns:p="http://schemas.microsoft.com/office/2006/metadata/properties" xmlns:ns2="fd0f6600-a17c-4ef4-adcb-20a3cd64ae82" targetNamespace="http://schemas.microsoft.com/office/2006/metadata/properties" ma:root="true" ma:fieldsID="a6fb9363773e4bd89a25b61538118b1a" ns2:_="">
    <xsd:import namespace="fd0f6600-a17c-4ef4-adcb-20a3cd64ae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0f6600-a17c-4ef4-adcb-20a3cd64ae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2BBC40-7289-4B9A-8B6A-8CFDF9D22C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0f6600-a17c-4ef4-adcb-20a3cd64ae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F0FE00-B657-4298-91BC-FC0B8939AD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8AFB28-D3D2-4F9D-93E0-3C0017CDB5C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32</Slides>
  <Notes>32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Beach Day</vt:lpstr>
      <vt:lpstr>estrutura de dados</vt:lpstr>
      <vt:lpstr>Agenda</vt:lpstr>
      <vt:lpstr>Listas Estáticas - Vetores</vt:lpstr>
      <vt:lpstr>Listas não Sequenciais Dinâmicas ou Encadeadas</vt:lpstr>
      <vt:lpstr>Listas Encadeadas Dinâmicas</vt:lpstr>
      <vt:lpstr>Inserindo um novo nó</vt:lpstr>
      <vt:lpstr>Removendo um nó</vt:lpstr>
      <vt:lpstr>listas encadeadas</vt:lpstr>
      <vt:lpstr>nós de cabeçalho</vt:lpstr>
      <vt:lpstr>Nós de Cabeçalho</vt:lpstr>
      <vt:lpstr>Implementação de Listas Encadeadas Usando Ponteiros</vt:lpstr>
      <vt:lpstr>Alocação Dinâmica</vt:lpstr>
      <vt:lpstr>Alocação de Memória</vt:lpstr>
      <vt:lpstr>Alocação Dinâmica de Memória</vt:lpstr>
      <vt:lpstr>Alocação Dinâmica de Memória  </vt:lpstr>
      <vt:lpstr>Alocação Dinâmica - Instruções</vt:lpstr>
      <vt:lpstr>Alocação Dinâmica - Instruções</vt:lpstr>
      <vt:lpstr>Alocação Dinâmica - Instruções</vt:lpstr>
      <vt:lpstr>Alocação Dinâmica - Instruções</vt:lpstr>
      <vt:lpstr>Alocação Dinâmica - Instruções </vt:lpstr>
      <vt:lpstr>Alocação Dinâmica - Instruções  </vt:lpstr>
      <vt:lpstr>Implementando Listas Encadeadas em C</vt:lpstr>
      <vt:lpstr>Implementação de Listas Encadeadas Usando Ponteiros</vt:lpstr>
      <vt:lpstr>Lista Encadeada - TAD</vt:lpstr>
      <vt:lpstr>Implementação Operações Básicas</vt:lpstr>
      <vt:lpstr>Implementação Operações Básicas</vt:lpstr>
      <vt:lpstr>Implementação Operações Básicas</vt:lpstr>
      <vt:lpstr>Implementação Operações Básicas</vt:lpstr>
      <vt:lpstr>Implementação Operações Básicas </vt:lpstr>
      <vt:lpstr>Implementação Operações Básicas </vt:lpstr>
      <vt:lpstr>Exercício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cp:revision>19</cp:revision>
  <dcterms:modified xsi:type="dcterms:W3CDTF">2021-04-05T21:33:42Z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0x0101007FD8A38BDC488A45ABE0C864518374E3</vt:lpwstr>
  </property>
</Properties>
</file>