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7" r:id="rId25"/>
  </p:sldIdLst>
  <p:sldSz cx="9144000" cy="5143500" type="screen16x9"/>
  <p:notesSz cx="6858000" cy="9144000"/>
  <p:embeddedFontLst>
    <p:embeddedFont>
      <p:font typeface="Amatic SC" panose="020B0604020202020204" charset="-79"/>
      <p:regular r:id="rId27"/>
      <p:bold r:id="rId28"/>
    </p:embeddedFont>
    <p:embeddedFont>
      <p:font typeface="Source Code Pr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3C32A-E05C-492D-A58A-493C2A0DA6B3}" v="1" dt="2021-04-19T18:47:19.530"/>
    <p1510:client id="{B2C37638-00DF-4E11-9011-9EA153B43022}" v="98" dt="2021-04-17T20:28:25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B2C37638-00DF-4E11-9011-9EA153B43022}"/>
    <pc:docChg chg="delSld modSld">
      <pc:chgData name="GEORGE PACHECO PINTO" userId="S::georgepacheco@ifba.edu.br::a81c1a1c-a6f1-4c23-bfd3-ad85dbceb90a" providerId="AD" clId="Web-{B2C37638-00DF-4E11-9011-9EA153B43022}" dt="2021-04-17T20:28:25.496" v="90"/>
      <pc:docMkLst>
        <pc:docMk/>
      </pc:docMkLst>
      <pc:sldChg chg="modSp">
        <pc:chgData name="GEORGE PACHECO PINTO" userId="S::georgepacheco@ifba.edu.br::a81c1a1c-a6f1-4c23-bfd3-ad85dbceb90a" providerId="AD" clId="Web-{B2C37638-00DF-4E11-9011-9EA153B43022}" dt="2021-04-17T20:19:47.606" v="1" actId="1076"/>
        <pc:sldMkLst>
          <pc:docMk/>
          <pc:sldMk cId="0" sldId="262"/>
        </pc:sldMkLst>
        <pc:picChg chg="mod">
          <ac:chgData name="GEORGE PACHECO PINTO" userId="S::georgepacheco@ifba.edu.br::a81c1a1c-a6f1-4c23-bfd3-ad85dbceb90a" providerId="AD" clId="Web-{B2C37638-00DF-4E11-9011-9EA153B43022}" dt="2021-04-17T20:19:47.606" v="1" actId="1076"/>
          <ac:picMkLst>
            <pc:docMk/>
            <pc:sldMk cId="0" sldId="262"/>
            <ac:picMk id="97" creationId="{00000000-0000-0000-0000-000000000000}"/>
          </ac:picMkLst>
        </pc:picChg>
      </pc:sldChg>
      <pc:sldChg chg="modSp">
        <pc:chgData name="GEORGE PACHECO PINTO" userId="S::georgepacheco@ifba.edu.br::a81c1a1c-a6f1-4c23-bfd3-ad85dbceb90a" providerId="AD" clId="Web-{B2C37638-00DF-4E11-9011-9EA153B43022}" dt="2021-04-17T20:21:42.109" v="22" actId="20577"/>
        <pc:sldMkLst>
          <pc:docMk/>
          <pc:sldMk cId="0" sldId="265"/>
        </pc:sldMkLst>
        <pc:spChg chg="mod">
          <ac:chgData name="GEORGE PACHECO PINTO" userId="S::georgepacheco@ifba.edu.br::a81c1a1c-a6f1-4c23-bfd3-ad85dbceb90a" providerId="AD" clId="Web-{B2C37638-00DF-4E11-9011-9EA153B43022}" dt="2021-04-17T20:21:42.109" v="22" actId="20577"/>
          <ac:spMkLst>
            <pc:docMk/>
            <pc:sldMk cId="0" sldId="265"/>
            <ac:spMk id="115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B2C37638-00DF-4E11-9011-9EA153B43022}" dt="2021-04-17T20:22:39.219" v="58" actId="20577"/>
        <pc:sldMkLst>
          <pc:docMk/>
          <pc:sldMk cId="0" sldId="266"/>
        </pc:sldMkLst>
        <pc:spChg chg="mod">
          <ac:chgData name="GEORGE PACHECO PINTO" userId="S::georgepacheco@ifba.edu.br::a81c1a1c-a6f1-4c23-bfd3-ad85dbceb90a" providerId="AD" clId="Web-{B2C37638-00DF-4E11-9011-9EA153B43022}" dt="2021-04-17T20:22:39.219" v="58" actId="20577"/>
          <ac:spMkLst>
            <pc:docMk/>
            <pc:sldMk cId="0" sldId="266"/>
            <ac:spMk id="121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B2C37638-00DF-4E11-9011-9EA153B43022}" dt="2021-04-17T20:23:45.033" v="61" actId="20577"/>
        <pc:sldMkLst>
          <pc:docMk/>
          <pc:sldMk cId="0" sldId="270"/>
        </pc:sldMkLst>
        <pc:spChg chg="mod">
          <ac:chgData name="GEORGE PACHECO PINTO" userId="S::georgepacheco@ifba.edu.br::a81c1a1c-a6f1-4c23-bfd3-ad85dbceb90a" providerId="AD" clId="Web-{B2C37638-00DF-4E11-9011-9EA153B43022}" dt="2021-04-17T20:23:45.033" v="61" actId="20577"/>
          <ac:spMkLst>
            <pc:docMk/>
            <pc:sldMk cId="0" sldId="270"/>
            <ac:spMk id="144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B2C37638-00DF-4E11-9011-9EA153B43022}" dt="2021-04-17T20:24:26.131" v="78" actId="20577"/>
        <pc:sldMkLst>
          <pc:docMk/>
          <pc:sldMk cId="0" sldId="272"/>
        </pc:sldMkLst>
        <pc:spChg chg="mod">
          <ac:chgData name="GEORGE PACHECO PINTO" userId="S::georgepacheco@ifba.edu.br::a81c1a1c-a6f1-4c23-bfd3-ad85dbceb90a" providerId="AD" clId="Web-{B2C37638-00DF-4E11-9011-9EA153B43022}" dt="2021-04-17T20:24:11.946" v="67" actId="20577"/>
          <ac:spMkLst>
            <pc:docMk/>
            <pc:sldMk cId="0" sldId="272"/>
            <ac:spMk id="157" creationId="{00000000-0000-0000-0000-000000000000}"/>
          </ac:spMkLst>
        </pc:spChg>
        <pc:spChg chg="mod">
          <ac:chgData name="GEORGE PACHECO PINTO" userId="S::georgepacheco@ifba.edu.br::a81c1a1c-a6f1-4c23-bfd3-ad85dbceb90a" providerId="AD" clId="Web-{B2C37638-00DF-4E11-9011-9EA153B43022}" dt="2021-04-17T20:24:26.131" v="78" actId="20577"/>
          <ac:spMkLst>
            <pc:docMk/>
            <pc:sldMk cId="0" sldId="272"/>
            <ac:spMk id="158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B2C37638-00DF-4E11-9011-9EA153B43022}" dt="2021-04-17T20:25:45.133" v="89" actId="20577"/>
        <pc:sldMkLst>
          <pc:docMk/>
          <pc:sldMk cId="0" sldId="275"/>
        </pc:sldMkLst>
        <pc:spChg chg="mod">
          <ac:chgData name="GEORGE PACHECO PINTO" userId="S::georgepacheco@ifba.edu.br::a81c1a1c-a6f1-4c23-bfd3-ad85dbceb90a" providerId="AD" clId="Web-{B2C37638-00DF-4E11-9011-9EA153B43022}" dt="2021-04-17T20:25:45.133" v="89" actId="20577"/>
          <ac:spMkLst>
            <pc:docMk/>
            <pc:sldMk cId="0" sldId="275"/>
            <ac:spMk id="176" creationId="{00000000-0000-0000-0000-000000000000}"/>
          </ac:spMkLst>
        </pc:spChg>
      </pc:sldChg>
      <pc:sldChg chg="del">
        <pc:chgData name="GEORGE PACHECO PINTO" userId="S::georgepacheco@ifba.edu.br::a81c1a1c-a6f1-4c23-bfd3-ad85dbceb90a" providerId="AD" clId="Web-{B2C37638-00DF-4E11-9011-9EA153B43022}" dt="2021-04-17T20:28:25.496" v="90"/>
        <pc:sldMkLst>
          <pc:docMk/>
          <pc:sldMk cId="0" sldId="276"/>
        </pc:sldMkLst>
      </pc:sldChg>
    </pc:docChg>
  </pc:docChgLst>
  <pc:docChgLst>
    <pc:chgData name="GEORGE PACHECO PINTO" userId="S::georgepacheco@ifba.edu.br::a81c1a1c-a6f1-4c23-bfd3-ad85dbceb90a" providerId="AD" clId="Web-{2A13C32A-E05C-492D-A58A-493C2A0DA6B3}"/>
    <pc:docChg chg="modSld">
      <pc:chgData name="GEORGE PACHECO PINTO" userId="S::georgepacheco@ifba.edu.br::a81c1a1c-a6f1-4c23-bfd3-ad85dbceb90a" providerId="AD" clId="Web-{2A13C32A-E05C-492D-A58A-493C2A0DA6B3}" dt="2021-04-19T18:47:19.530" v="0" actId="1076"/>
      <pc:docMkLst>
        <pc:docMk/>
      </pc:docMkLst>
      <pc:sldChg chg="modSp">
        <pc:chgData name="GEORGE PACHECO PINTO" userId="S::georgepacheco@ifba.edu.br::a81c1a1c-a6f1-4c23-bfd3-ad85dbceb90a" providerId="AD" clId="Web-{2A13C32A-E05C-492D-A58A-493C2A0DA6B3}" dt="2021-04-19T18:47:19.530" v="0" actId="1076"/>
        <pc:sldMkLst>
          <pc:docMk/>
          <pc:sldMk cId="0" sldId="261"/>
        </pc:sldMkLst>
        <pc:picChg chg="mod">
          <ac:chgData name="GEORGE PACHECO PINTO" userId="S::georgepacheco@ifba.edu.br::a81c1a1c-a6f1-4c23-bfd3-ad85dbceb90a" providerId="AD" clId="Web-{2A13C32A-E05C-492D-A58A-493C2A0DA6B3}" dt="2021-04-19T18:47:19.530" v="0" actId="1076"/>
          <ac:picMkLst>
            <pc:docMk/>
            <pc:sldMk cId="0" sldId="261"/>
            <ac:picMk id="9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ac5049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ac5049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fac504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fac504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fac5049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fac5049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2fac5049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2fac5049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fac5049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fac5049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fac5049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fac5049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fac5049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fac5049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ac5049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ac5049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ac50495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ac50495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fac504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2fac504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ac5049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ac5049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2fac504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2fac5049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2fac5049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2fac5049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2fac5049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2fac5049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62fac5049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62fac5049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2fac5049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2fac5049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2fac5049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2fac5049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2fac5049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2fac5049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void</a:t>
            </a:r>
            <a:r>
              <a:rPr lang="pt-BR" dirty="0"/>
              <a:t> Empilha(</a:t>
            </a:r>
            <a:r>
              <a:rPr lang="pt-BR" dirty="0" err="1"/>
              <a:t>TipoItem</a:t>
            </a:r>
            <a:r>
              <a:rPr lang="pt-BR" dirty="0"/>
              <a:t> x, </a:t>
            </a:r>
            <a:r>
              <a:rPr lang="pt-BR" dirty="0" err="1"/>
              <a:t>TipoPilha</a:t>
            </a:r>
            <a:r>
              <a:rPr lang="pt-BR" dirty="0"/>
              <a:t> *Pilha)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 </a:t>
            </a:r>
            <a:r>
              <a:rPr lang="pt-BR" dirty="0" err="1"/>
              <a:t>if</a:t>
            </a:r>
            <a:r>
              <a:rPr lang="pt-BR" dirty="0"/>
              <a:t> (Pilha -&gt; Topo == MAXTAM-1)</a:t>
            </a:r>
            <a:endParaRPr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 Erro pilha esta  cheia\n");</a:t>
            </a:r>
            <a:endParaRPr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else</a:t>
            </a:r>
            <a:r>
              <a:rPr lang="pt-BR" dirty="0"/>
              <a:t> {</a:t>
            </a:r>
            <a:endParaRPr dirty="0"/>
          </a:p>
          <a:p>
            <a:pPr marL="0" indent="0">
              <a:buNone/>
            </a:pPr>
            <a:r>
              <a:rPr lang="pt-BR" dirty="0"/>
              <a:t>       Pilha-&gt;Topo++;</a:t>
            </a:r>
            <a:endParaRPr dirty="0"/>
          </a:p>
          <a:p>
            <a:pPr marL="0" indent="0">
              <a:buNone/>
            </a:pPr>
            <a:r>
              <a:rPr lang="pt-BR" dirty="0"/>
              <a:t>       Pilha-&gt;Item[Pilha-&gt;Topo] = x;</a:t>
            </a:r>
            <a:endParaRPr dirty="0"/>
          </a:p>
          <a:p>
            <a:pPr marL="0" indent="0">
              <a:buNone/>
            </a:pPr>
            <a:r>
              <a:rPr lang="pt-BR" dirty="0"/>
              <a:t>   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void</a:t>
            </a:r>
            <a:r>
              <a:rPr lang="pt-BR" dirty="0"/>
              <a:t> Desempilha(</a:t>
            </a:r>
            <a:r>
              <a:rPr lang="pt-BR" dirty="0" err="1"/>
              <a:t>TipoPilha</a:t>
            </a:r>
            <a:r>
              <a:rPr lang="pt-BR" dirty="0"/>
              <a:t> *Pilha, </a:t>
            </a:r>
            <a:r>
              <a:rPr lang="pt-BR" dirty="0" err="1"/>
              <a:t>TipoItem</a:t>
            </a:r>
            <a:r>
              <a:rPr lang="pt-BR" dirty="0"/>
              <a:t> *Item)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(Vazia(*Pilha))</a:t>
            </a:r>
            <a:endParaRPr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 Erro   pilha esta  vazia\n");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else</a:t>
            </a:r>
            <a:r>
              <a:rPr lang="pt-BR" dirty="0"/>
              <a:t> {</a:t>
            </a:r>
          </a:p>
          <a:p>
            <a:pPr marL="0" indent="0">
              <a:buNone/>
            </a:pPr>
            <a:r>
              <a:rPr lang="pt-BR" dirty="0"/>
              <a:t>       *Item = Pilha-&gt;Item[Pilha-&gt;Topo];</a:t>
            </a:r>
          </a:p>
          <a:p>
            <a:pPr marL="0" indent="0">
              <a:buNone/>
            </a:pPr>
            <a:r>
              <a:rPr lang="pt-BR" dirty="0"/>
              <a:t>       Pilha-&gt;Topo--;</a:t>
            </a:r>
            <a:endParaRPr dirty="0"/>
          </a:p>
          <a:p>
            <a:pPr marL="0" indent="0">
              <a:buNone/>
            </a:pPr>
            <a:r>
              <a:rPr lang="pt-BR" dirty="0"/>
              <a:t>   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 Encadeadas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 encadeadas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Pilhas são listas lineares, e de maneira similar aos casos estudados anteriormente, podem ser implementadas através de ponteiros;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Cada elemento da pilha é trabalhado como um nó;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 nó, chamado nó-cabeça, é mantido no topo da pilha, para facilitar as operações de Empilhar e também Desempilhar, quando a pilha está vazia.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 encadeadas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Cada nó deve conter um item da pilha e um “campo extra” para a um ponteiro para outro nó da pilha;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Criação de um novo apontador, desta vez para o fundo, utilizado para indicar quando a pilha está vazia;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Na implementação com vetores, a variável Topo indicava o tamanho a pilha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 campo Tamanho é definido no TipoPilha para facilitar a obtenção do tamanho da pilha.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Implementação Pilha Encadeada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Para desempilhar o elemento </a:t>
            </a:r>
            <a:r>
              <a:rPr lang="pt-BR" dirty="0" err="1"/>
              <a:t>x</a:t>
            </a:r>
            <a:r>
              <a:rPr lang="pt-BR" baseline="-25000" dirty="0" err="1"/>
              <a:t>n</a:t>
            </a:r>
            <a:r>
              <a:rPr lang="pt-BR" dirty="0"/>
              <a:t> basta desligar o nó-cabeça da pilha e o nó que contém x</a:t>
            </a:r>
            <a:r>
              <a:rPr lang="pt-BR" baseline="-25000" dirty="0"/>
              <a:t>n</a:t>
            </a:r>
            <a:r>
              <a:rPr lang="pt-BR" dirty="0"/>
              <a:t>+1 passa a ser exatamente “o cabeça” da pilha;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dirty="0"/>
              <a:t>Para empilhar o elemento x, basta criar um novo nó-cabeça e colocar o novo elemento (x) no antigo nó-cabeça.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Pilha</a:t>
            </a:r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350" y="1228675"/>
            <a:ext cx="5346574" cy="38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TAD Pilha</a:t>
            </a:r>
            <a:endParaRPr/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TipoChave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TipoChave</a:t>
            </a:r>
            <a:r>
              <a:rPr lang="pt-BR" dirty="0"/>
              <a:t> Chave;</a:t>
            </a:r>
            <a:endParaRPr dirty="0"/>
          </a:p>
          <a:p>
            <a:pPr marL="0" indent="0">
              <a:buNone/>
            </a:pPr>
            <a:r>
              <a:rPr lang="pt-BR" dirty="0"/>
              <a:t>    /* outros componentes */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 </a:t>
            </a:r>
            <a:r>
              <a:rPr lang="pt-BR" dirty="0" err="1"/>
              <a:t>TipoItem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TipoCelula</a:t>
            </a:r>
            <a:r>
              <a:rPr lang="pt-BR" dirty="0"/>
              <a:t> *Apontador;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TipoCelula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TipoItem</a:t>
            </a:r>
            <a:r>
              <a:rPr lang="pt-BR" dirty="0"/>
              <a:t> Item;</a:t>
            </a:r>
            <a:endParaRPr dirty="0"/>
          </a:p>
          <a:p>
            <a:pPr marL="0" indent="0">
              <a:buNone/>
            </a:pPr>
            <a:r>
              <a:rPr lang="pt-BR" dirty="0"/>
              <a:t>   Apontador 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 </a:t>
            </a:r>
            <a:r>
              <a:rPr lang="pt-BR" dirty="0" err="1"/>
              <a:t>celula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typedef</a:t>
            </a:r>
            <a:r>
              <a:rPr lang="pt-BR" dirty="0"/>
              <a:t> </a:t>
            </a:r>
            <a:r>
              <a:rPr lang="pt-BR" dirty="0" err="1"/>
              <a:t>struct</a:t>
            </a:r>
            <a:endParaRPr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indent="0">
              <a:buNone/>
            </a:pPr>
            <a:r>
              <a:rPr lang="pt-BR" dirty="0"/>
              <a:t>   Apontador Fundo, Topo;</a:t>
            </a:r>
            <a:endParaRPr dirty="0"/>
          </a:p>
          <a:p>
            <a:pPr marL="0" indent="0">
              <a:buNone/>
            </a:pPr>
            <a:r>
              <a:rPr lang="pt-BR" dirty="0"/>
              <a:t>   </a:t>
            </a:r>
            <a:r>
              <a:rPr lang="pt-BR" dirty="0" err="1"/>
              <a:t>int</a:t>
            </a:r>
            <a:r>
              <a:rPr lang="pt-BR" dirty="0"/>
              <a:t> Tamanho;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 </a:t>
            </a:r>
            <a:r>
              <a:rPr lang="pt-BR" dirty="0" err="1"/>
              <a:t>TipoPilha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Inicia(TipoPilha *Pilha)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Pilha-&gt;Topo = (Apontador) malloc(sizeof(celula));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Pilha-&gt;Fundo = Pilha-&gt;Topo;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Pilha-&gt;Topo-&gt;Prox = NULL;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Pilha-&gt;Tamanho = 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Vazia(TipoPilha Pilha)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(Pilha.Topo == Pilha.Fundo);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Empilha(TipoItem x, TipoPilha *Pilha)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Apontador Aux;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Aux = (Apontador) malloc(sizeof(celula));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Pilha-&gt;Topo-&gt;Item = 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Aux-&gt;Prox = Pilha-&gt;Topo;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Pilha-&gt;Topo = Aux;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Pilha-&gt;Tamanho++;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Pilha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Estáticas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Encadeadas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void</a:t>
            </a:r>
            <a:r>
              <a:rPr lang="pt-BR" dirty="0"/>
              <a:t> Desempilha(</a:t>
            </a:r>
            <a:r>
              <a:rPr lang="pt-BR" dirty="0" err="1"/>
              <a:t>TipoPilha</a:t>
            </a:r>
            <a:r>
              <a:rPr lang="pt-BR" dirty="0"/>
              <a:t> *Pilha, </a:t>
            </a:r>
            <a:r>
              <a:rPr lang="pt-BR" dirty="0" err="1"/>
              <a:t>TipoItem</a:t>
            </a:r>
            <a:r>
              <a:rPr lang="pt-BR" dirty="0"/>
              <a:t> *Item)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{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Apontador </a:t>
            </a:r>
            <a:r>
              <a:rPr lang="pt-BR" dirty="0" err="1"/>
              <a:t>aux</a:t>
            </a:r>
            <a:r>
              <a:rPr lang="pt-BR" dirty="0"/>
              <a:t>;</a:t>
            </a:r>
            <a:endParaRPr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if</a:t>
            </a:r>
            <a:r>
              <a:rPr lang="pt-BR" dirty="0"/>
              <a:t> (Vazia(*Pilha))  {</a:t>
            </a:r>
            <a:endParaRPr dirty="0"/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printf</a:t>
            </a:r>
            <a:r>
              <a:rPr lang="pt-BR" dirty="0"/>
              <a:t>("Erro: lista vazia\n");</a:t>
            </a:r>
          </a:p>
          <a:p>
            <a:pPr marL="0" indent="0">
              <a:buNone/>
            </a:pPr>
            <a:r>
              <a:rPr lang="pt-BR" dirty="0"/>
              <a:t>          </a:t>
            </a:r>
            <a:r>
              <a:rPr lang="pt-BR" dirty="0" err="1"/>
              <a:t>return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err="1"/>
              <a:t>aux</a:t>
            </a:r>
            <a:r>
              <a:rPr lang="pt-BR" dirty="0"/>
              <a:t> = Pilha-&gt;Topo;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Pilha-&gt;Topo =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*Item = </a:t>
            </a:r>
            <a:r>
              <a:rPr lang="pt-BR" dirty="0" err="1"/>
              <a:t>aux</a:t>
            </a:r>
            <a:r>
              <a:rPr lang="pt-BR" dirty="0"/>
              <a:t>-&gt;</a:t>
            </a:r>
            <a:r>
              <a:rPr lang="pt-BR" dirty="0" err="1"/>
              <a:t>Prox</a:t>
            </a:r>
            <a:r>
              <a:rPr lang="pt-BR" dirty="0"/>
              <a:t>-&gt;Item;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  <a:r>
              <a:rPr lang="pt-BR" dirty="0" err="1"/>
              <a:t>free</a:t>
            </a:r>
            <a:r>
              <a:rPr lang="pt-BR" dirty="0"/>
              <a:t>(</a:t>
            </a:r>
            <a:r>
              <a:rPr lang="pt-BR" dirty="0" err="1"/>
              <a:t>aux</a:t>
            </a:r>
            <a:r>
              <a:rPr lang="pt-BR" dirty="0"/>
              <a:t>);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Pilha-&gt;Tamanho--;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Caso particular de lista linear onde todas as inserções e remoções acontecem apenas em um extremo da lista – topo;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Novos itens são colocados no topo ou itens que estiverem no topo da pilha poderão ser removidos;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Uma pilha é conhecida como uma lista LIFO ou UEPS (último a entrar é o primeiro a sair);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Pilha é uma estrutura de dados cujo funcionamento é inspirado no de uma pilha “natural”.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1475" y="2909600"/>
            <a:ext cx="5803624" cy="21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primitivas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Empilhar (push) – inclusão de um item na pilha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Desempilhar (pop) – retirada de um item da pilha.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operação push é aplicável a qualquer pilha, a operação pop não pode ser aplicada à pilha vazia.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primitivas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926" y="1012853"/>
            <a:ext cx="5780601" cy="383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 - tad vetor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Pilhas são listas lineares... Assim, existem duas representações clássicas para sua implementação: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Através de vetores ou através de ponteiros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625" y="2123203"/>
            <a:ext cx="6668750" cy="28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pilhas - tad vetor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typedef int Apontador;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typedef int TipoChave;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typedef struct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TipoChave Chave;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/* --- outros componentes --- */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TipoItem;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typedef struct 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TipoItem Item[MAXTAM];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Apontador Topo;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 TipoPilha;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operações comuns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void Inicia(TipoPilha *Pilha)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Pilha -&gt; Topo = -1;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 Vazia(TipoPilha Pilha)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{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return (Pilha.Topo == -1);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D931A0-4543-44C5-B880-BDEBB826A0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16E3654-AA43-447D-9F0B-A97D9B0EF2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AC76E8-C618-47E9-9DA4-71981EF651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21</Slides>
  <Notes>21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2" baseType="lpstr">
      <vt:lpstr>Beach Day</vt:lpstr>
      <vt:lpstr>estrutura de dados</vt:lpstr>
      <vt:lpstr>Agenda</vt:lpstr>
      <vt:lpstr>pilha</vt:lpstr>
      <vt:lpstr>Pilhas</vt:lpstr>
      <vt:lpstr>operações primitivas</vt:lpstr>
      <vt:lpstr>operações primitivas</vt:lpstr>
      <vt:lpstr>pilhas - tad vetor</vt:lpstr>
      <vt:lpstr>pilhas - tad vetor </vt:lpstr>
      <vt:lpstr>operações comuns</vt:lpstr>
      <vt:lpstr>operações comuns</vt:lpstr>
      <vt:lpstr>operações comuns</vt:lpstr>
      <vt:lpstr>Pilhas Encadeadas</vt:lpstr>
      <vt:lpstr>pilhas encadeadas</vt:lpstr>
      <vt:lpstr>pilhas encadeadas</vt:lpstr>
      <vt:lpstr>Implementação Pilha Encadeada</vt:lpstr>
      <vt:lpstr>TAD Pilha</vt:lpstr>
      <vt:lpstr>TAD Pilha</vt:lpstr>
      <vt:lpstr>operações comuns</vt:lpstr>
      <vt:lpstr>operações comuns</vt:lpstr>
      <vt:lpstr>operações comuns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29</cp:revision>
  <dcterms:modified xsi:type="dcterms:W3CDTF">2021-04-19T18:47:20Z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