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4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93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53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40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3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6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4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21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36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18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0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Wykrywanie newralgicznych fragmentów sieci drogowej w oparciu o</a:t>
            </a:r>
            <a:br>
              <a:rPr lang="pl-PL" dirty="0" smtClean="0"/>
            </a:br>
            <a:r>
              <a:rPr lang="pl-PL" dirty="0" smtClean="0"/>
              <a:t>miary centralności grafu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597864"/>
            <a:ext cx="6400800" cy="1314450"/>
          </a:xfrm>
        </p:spPr>
        <p:txBody>
          <a:bodyPr/>
          <a:lstStyle/>
          <a:p>
            <a:r>
              <a:rPr lang="pl-PL" dirty="0" smtClean="0"/>
              <a:t>Albert Leśniak</a:t>
            </a:r>
          </a:p>
        </p:txBody>
      </p:sp>
    </p:spTree>
    <p:extLst>
      <p:ext uri="{BB962C8B-B14F-4D97-AF65-F5344CB8AC3E}">
        <p14:creationId xmlns:p14="http://schemas.microsoft.com/office/powerpoint/2010/main" val="41894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8024" cy="38430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96" y="1270006"/>
            <a:ext cx="4565604" cy="38600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Łącznik prosty ze strzałką 5"/>
          <p:cNvCxnSpPr/>
          <p:nvPr/>
        </p:nvCxnSpPr>
        <p:spPr>
          <a:xfrm flipV="1">
            <a:off x="4644008" y="3634596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 flipV="1">
            <a:off x="5724128" y="4371950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V="1">
            <a:off x="7135057" y="4191930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7" y="-236562"/>
            <a:ext cx="7524404" cy="545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23478"/>
            <a:ext cx="9411128" cy="49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387"/>
            <a:ext cx="8132307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5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709" y="195486"/>
            <a:ext cx="9287507" cy="474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9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" y="45283"/>
            <a:ext cx="83462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" y="248405"/>
            <a:ext cx="9147973" cy="433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" y="123478"/>
            <a:ext cx="9144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Local</a:t>
            </a:r>
            <a:r>
              <a:rPr lang="pl-PL" dirty="0" smtClean="0"/>
              <a:t> Clustering </a:t>
            </a:r>
            <a:r>
              <a:rPr lang="pl-PL" dirty="0" err="1" smtClean="0"/>
              <a:t>Coefficient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2232"/>
            <a:ext cx="2952328" cy="34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" y="2158628"/>
            <a:ext cx="30575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32107"/>
            <a:ext cx="2857676" cy="184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563639"/>
            <a:ext cx="5188653" cy="32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Betweenness</a:t>
            </a:r>
            <a:r>
              <a:rPr lang="pl-PL" dirty="0"/>
              <a:t> </a:t>
            </a:r>
            <a:r>
              <a:rPr lang="pl-PL" dirty="0" err="1"/>
              <a:t>centrality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8" y="2427734"/>
            <a:ext cx="1956445" cy="73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31590"/>
            <a:ext cx="582024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7654"/>
            <a:ext cx="5130864" cy="34358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20" y="-24644"/>
            <a:ext cx="4586270" cy="33164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23528" y="1234909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Miara: odległość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660232" y="3363838"/>
            <a:ext cx="218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Miara: czas przejazdu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8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2" y="138527"/>
            <a:ext cx="2962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93444"/>
            <a:ext cx="2945092" cy="20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2079762"/>
            <a:ext cx="4896544" cy="30716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77"/>
            <a:ext cx="4119433" cy="2577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85985" cy="37238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1254688"/>
            <a:ext cx="4896544" cy="38888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Łącznik prosty ze strzałką 5"/>
          <p:cNvCxnSpPr/>
          <p:nvPr/>
        </p:nvCxnSpPr>
        <p:spPr>
          <a:xfrm flipV="1">
            <a:off x="5942533" y="2355726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96544" cy="38888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24674"/>
            <a:ext cx="4713695" cy="411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Łącznik prosty ze strzałką 6"/>
          <p:cNvCxnSpPr/>
          <p:nvPr/>
        </p:nvCxnSpPr>
        <p:spPr>
          <a:xfrm flipV="1">
            <a:off x="7164288" y="3773098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V="1">
            <a:off x="6086247" y="4703013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 flipV="1">
            <a:off x="5428731" y="3773098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V="1">
            <a:off x="8532440" y="2067694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</Words>
  <Application>Microsoft Office PowerPoint</Application>
  <PresentationFormat>Pokaz na ekranie (16:9)</PresentationFormat>
  <Paragraphs>6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Wykrywanie newralgicznych fragmentów sieci drogowej w oparciu o miary centralności grafu</vt:lpstr>
      <vt:lpstr>Prezentacja programu PowerPoint</vt:lpstr>
      <vt:lpstr>Prezentacja programu PowerPoint</vt:lpstr>
      <vt:lpstr>Local Clustering Coefficient</vt:lpstr>
      <vt:lpstr>Betweenness centrality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Albertl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newralgicznych fragmentów sieci drogowej w oparciu o miary centralności grafu</dc:title>
  <dc:creator>Albert Leśniak</dc:creator>
  <cp:lastModifiedBy>Albert Leśniak</cp:lastModifiedBy>
  <cp:revision>14</cp:revision>
  <dcterms:created xsi:type="dcterms:W3CDTF">2019-01-18T14:30:44Z</dcterms:created>
  <dcterms:modified xsi:type="dcterms:W3CDTF">2019-01-18T17:11:28Z</dcterms:modified>
</cp:coreProperties>
</file>