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A0DF8-D387-4750-AC44-1EAF67E77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AD0AEC-17BC-4658-A6D4-19FA75838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5ADE7-76FA-4827-9F3B-5F3B3757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64E82-00A2-4CE5-AAC0-B56D3865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DDE0F-3EFB-40EF-B481-EAD1B0E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9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7F60F-F877-4E70-B038-F5EE5AA7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5B172A-D122-4D03-8F43-F298FC61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7BD11-804A-496B-8C24-F8BA848E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90085-ACB9-4B88-BA52-EB9EE024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B776F-44A2-4E54-9B4F-54F52E1D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1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1ABD10-99B2-4FCE-A608-0180955F5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CB2569-FA08-4639-B658-0B7012B0D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3B1953-EE64-478E-9E5B-ED68513C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2CB74-E908-4B45-AC68-783BE383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0DE5AB-91FB-4011-9349-A2268944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85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DBC5C-538E-4DEB-ACF8-C7083AE2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5EAC3-D999-4F91-BBE6-BDCDCAEF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5961D-2CF9-487C-839F-D07DF8C1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D053-8767-4857-88AE-CA016D4A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ACFC3-D45B-45CE-A468-6F513F48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9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284EF-792B-481F-A12D-807C1C09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E15DE6-CCDB-4810-9008-86A68100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A0B79-F615-4D03-BACC-51E2D00C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628590-146A-426B-BD1E-F52923D7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8B7F5-A7C2-458F-9EF2-7D71468E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5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39B09-8ACE-46B9-8631-61E2699F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61DEB-684F-4AD4-B169-BF89FEFFD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5FC93D-AA63-46D3-BE18-755DCEA94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E06CAF-D328-44A7-B77C-88FB22AE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91DF0F-B324-40E1-8CAF-6EAADE1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28EA2A-CD66-4D52-8493-7968ED12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70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14382-4CF8-4DC2-92DF-B49BFB4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F41C31-3DE3-44C5-9420-0BC59ACD8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C68ED8-5586-4A37-9E7D-8F2DF3170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F1F81A-E377-4DF2-8855-0051A9148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E0ED70-0F2C-481B-8841-F9B90CD00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75857B-FC2C-40E4-9C13-5EE74CCD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FE17E2-DABE-41F9-9AE4-858B5AA0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2F374E-712A-4E85-A754-3F589A9F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32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6BA69-E87A-4478-82F3-95323A99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CF942C-E2FF-413C-B548-106BD34A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540E54-C601-4DC4-85E3-CFDF0D63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7D1A7E-966C-4C7F-8769-2D6F6859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42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94B0CD-AE42-4F84-A067-BEA37371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3C69F7-5F8E-46E2-9D0C-E05B91F0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E819DF-9CFF-471C-BBEB-E65A8234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8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6CC77-5D95-4F14-AC1E-A633A339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121FF-DCD5-4D3B-ACEA-AFA913A9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E4E654-03B3-44F1-AE2A-7971D1D04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ED846D-0056-4A20-8B18-86E2576D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ADF5B-D22D-4DD3-9408-937511E4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ED4639-9055-4746-A8DB-CE4684E5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67785-8E2D-4DBE-B6BC-36B65C4D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056D24-BF1C-4195-84CD-FE69D2FFB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67FDB-D8C4-43E3-8021-03BBD157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938E82-AB4E-4413-887A-4328A06E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ACF38-C29B-47E5-B771-620EDF50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E4B840-8309-43B4-8E27-1F3E9DCE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5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CFFD3-115E-4F87-9326-A5A593BD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1466A2-FBDC-4516-A045-E25077FA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B8FE8-C5AF-46F0-AD6F-AA60E971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899A-2EF4-485E-94ED-0B749045D18A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B1568-8462-4FB6-BD3A-AB4D34A1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2A5C0-E005-4DA9-A810-15EBE527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C2C4-B046-4FA3-B97E-5026CBA82C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9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32D68223-2466-4D75-B5C9-4EDFCA038EE7}"/>
              </a:ext>
            </a:extLst>
          </p:cNvPr>
          <p:cNvSpPr txBox="1"/>
          <p:nvPr/>
        </p:nvSpPr>
        <p:spPr>
          <a:xfrm>
            <a:off x="0" y="0"/>
            <a:ext cx="1219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0" dirty="0"/>
              <a:t>ТЫ</a:t>
            </a:r>
          </a:p>
          <a:p>
            <a:r>
              <a:rPr lang="ru-RU" sz="10000" dirty="0"/>
              <a:t>МОЖЕШЬ</a:t>
            </a:r>
          </a:p>
          <a:p>
            <a:r>
              <a:rPr lang="ru-RU" sz="10000" dirty="0"/>
              <a:t>ДЕЛАТЬ МЕМЫ</a:t>
            </a:r>
          </a:p>
        </p:txBody>
      </p:sp>
    </p:spTree>
    <p:extLst>
      <p:ext uri="{BB962C8B-B14F-4D97-AF65-F5344CB8AC3E}">
        <p14:creationId xmlns:p14="http://schemas.microsoft.com/office/powerpoint/2010/main" val="217167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F77CF-D4D8-4AC4-80D0-1B011FB2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BE20A-0E80-4919-8969-F8BC0D03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Представляю вам компьютерное приложение  – </a:t>
            </a:r>
            <a:r>
              <a:rPr lang="en-US" dirty="0"/>
              <a:t>“</a:t>
            </a:r>
            <a:r>
              <a:rPr lang="ru-RU" dirty="0"/>
              <a:t>Генератор мемов</a:t>
            </a:r>
            <a:r>
              <a:rPr lang="en-US" dirty="0"/>
              <a:t>”. </a:t>
            </a:r>
            <a:r>
              <a:rPr lang="ru-RU" dirty="0"/>
              <a:t>Оно позволяет вам создавать полноценные мемы</a:t>
            </a:r>
            <a:r>
              <a:rPr lang="en-US" dirty="0"/>
              <a:t>,</a:t>
            </a:r>
            <a:r>
              <a:rPr lang="ru-RU" dirty="0"/>
              <a:t> без использования </a:t>
            </a:r>
            <a:r>
              <a:rPr lang="ru-RU" dirty="0" err="1"/>
              <a:t>фотошопа</a:t>
            </a:r>
            <a:r>
              <a:rPr lang="ru-RU" dirty="0"/>
              <a:t> или других программ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21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981F6-C398-4A89-A1DA-8C4FEB14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7B2EA3-2AF4-4E82-A868-63216698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  <a:p>
            <a:r>
              <a:rPr lang="ru-RU" dirty="0"/>
              <a:t>Библиотека для работы с изображениями – </a:t>
            </a:r>
            <a:r>
              <a:rPr lang="en-US" dirty="0"/>
              <a:t>PIL</a:t>
            </a:r>
            <a:endParaRPr lang="ru-RU" dirty="0"/>
          </a:p>
          <a:p>
            <a:r>
              <a:rPr lang="en-US" dirty="0"/>
              <a:t>PyQT5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42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F5CFB-8BFB-497C-B687-04BBBA39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CC9C0-FFF5-4ED0-B265-95607169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я и сказал</a:t>
            </a:r>
            <a:r>
              <a:rPr lang="en-US" dirty="0"/>
              <a:t>, </a:t>
            </a:r>
            <a:r>
              <a:rPr lang="ru-RU" dirty="0"/>
              <a:t>приложение не требует использования дочерних программ</a:t>
            </a:r>
            <a:r>
              <a:rPr lang="en-US" dirty="0"/>
              <a:t>. </a:t>
            </a:r>
            <a:r>
              <a:rPr lang="ru-RU" dirty="0"/>
              <a:t>К примеру </a:t>
            </a:r>
            <a:r>
              <a:rPr lang="ru-RU" dirty="0" err="1"/>
              <a:t>фотошопа</a:t>
            </a:r>
            <a:r>
              <a:rPr lang="en-US" dirty="0"/>
              <a:t>. </a:t>
            </a:r>
            <a:r>
              <a:rPr lang="ru-RU" dirty="0"/>
              <a:t>Ведь </a:t>
            </a:r>
            <a:r>
              <a:rPr lang="ru-RU" dirty="0" err="1"/>
              <a:t>фотошоп</a:t>
            </a:r>
            <a:r>
              <a:rPr lang="ru-RU" dirty="0"/>
              <a:t> платный</a:t>
            </a:r>
            <a:r>
              <a:rPr lang="en-US" dirty="0"/>
              <a:t> </a:t>
            </a:r>
            <a:r>
              <a:rPr lang="ru-RU" dirty="0"/>
              <a:t>и он имеет множество лишних функций для нашей цели(создание мемов)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4153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Описание</vt:lpstr>
      <vt:lpstr>Использованные технологии</vt:lpstr>
      <vt:lpstr>Актуальность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Дамир Барышев</dc:creator>
  <cp:lastModifiedBy>Дамир Барышев</cp:lastModifiedBy>
  <cp:revision>1</cp:revision>
  <dcterms:created xsi:type="dcterms:W3CDTF">2021-11-01T11:10:20Z</dcterms:created>
  <dcterms:modified xsi:type="dcterms:W3CDTF">2021-11-01T12:01:49Z</dcterms:modified>
</cp:coreProperties>
</file>