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A0DF8-D387-4750-AC44-1EAF67E77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AD0AEC-17BC-4658-A6D4-19FA75838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5ADE7-76FA-4827-9F3B-5F3B3757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64E82-00A2-4CE5-AAC0-B56D3865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DDE0F-3EFB-40EF-B481-EAD1B0E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9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7F60F-F877-4E70-B038-F5EE5AA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5B172A-D122-4D03-8F43-F298FC61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7BD11-804A-496B-8C24-F8BA848E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90085-ACB9-4B88-BA52-EB9EE024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B776F-44A2-4E54-9B4F-54F52E1D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1ABD10-99B2-4FCE-A608-0180955F5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CB2569-FA08-4639-B658-0B7012B0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B1953-EE64-478E-9E5B-ED68513C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2CB74-E908-4B45-AC68-783BE383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DE5AB-91FB-4011-9349-A2268944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DBC5C-538E-4DEB-ACF8-C7083AE2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5EAC3-D999-4F91-BBE6-BDCDCAEF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5961D-2CF9-487C-839F-D07DF8C1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D053-8767-4857-88AE-CA016D4A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ACFC3-D45B-45CE-A468-6F513F4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284EF-792B-481F-A12D-807C1C09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E15DE6-CCDB-4810-9008-86A68100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A0B79-F615-4D03-BACC-51E2D00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628590-146A-426B-BD1E-F52923D7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8B7F5-A7C2-458F-9EF2-7D71468E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39B09-8ACE-46B9-8631-61E2699F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61DEB-684F-4AD4-B169-BF89FEFFD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5FC93D-AA63-46D3-BE18-755DCEA9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E06CAF-D328-44A7-B77C-88FB22AE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91DF0F-B324-40E1-8CAF-6EAADE1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8EA2A-CD66-4D52-8493-7968ED12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0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14382-4CF8-4DC2-92DF-B49BFB4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F41C31-3DE3-44C5-9420-0BC59ACD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C68ED8-5586-4A37-9E7D-8F2DF317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F1F81A-E377-4DF2-8855-0051A9148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E0ED70-0F2C-481B-8841-F9B90CD00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75857B-FC2C-40E4-9C13-5EE74CCD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FE17E2-DABE-41F9-9AE4-858B5AA0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2F374E-712A-4E85-A754-3F589A9F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3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6BA69-E87A-4478-82F3-95323A99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CF942C-E2FF-413C-B548-106BD34A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540E54-C601-4DC4-85E3-CFDF0D63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7D1A7E-966C-4C7F-8769-2D6F6859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42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94B0CD-AE42-4F84-A067-BEA37371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3C69F7-5F8E-46E2-9D0C-E05B91F0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819DF-9CFF-471C-BBEB-E65A8234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6CC77-5D95-4F14-AC1E-A633A339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121FF-DCD5-4D3B-ACEA-AFA913A9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E4E654-03B3-44F1-AE2A-7971D1D04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ED846D-0056-4A20-8B18-86E2576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ADF5B-D22D-4DD3-9408-937511E4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ED4639-9055-4746-A8DB-CE4684E5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67785-8E2D-4DBE-B6BC-36B65C4D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056D24-BF1C-4195-84CD-FE69D2FFB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67FDB-D8C4-43E3-8021-03BBD157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938E82-AB4E-4413-887A-4328A06E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ACF38-C29B-47E5-B771-620EDF50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E4B840-8309-43B4-8E27-1F3E9DCE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FFD3-115E-4F87-9326-A5A593BD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466A2-FBDC-4516-A045-E25077FA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B8FE8-C5AF-46F0-AD6F-AA60E971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899A-2EF4-485E-94ED-0B749045D18A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B1568-8462-4FB6-BD3A-AB4D34A1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2A5C0-E005-4DA9-A810-15EBE527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7926DE-892C-475B-9DC5-D480A5C39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9000" y1="63592" x2="29000" y2="63592"/>
                        <a14:foregroundMark x1="29083" y1="62985" x2="30333" y2="54612"/>
                        <a14:foregroundMark x1="30333" y1="54612" x2="31917" y2="62621"/>
                        <a14:foregroundMark x1="31917" y1="62621" x2="30583" y2="66019"/>
                        <a14:foregroundMark x1="31833" y1="62621" x2="38750" y2="54733"/>
                        <a14:foregroundMark x1="38750" y1="54733" x2="38750" y2="43689"/>
                        <a14:foregroundMark x1="38750" y1="43689" x2="35833" y2="38107"/>
                        <a14:foregroundMark x1="35833" y1="38107" x2="35083" y2="32767"/>
                        <a14:foregroundMark x1="16500" y1="76578" x2="36000" y2="73786"/>
                        <a14:foregroundMark x1="36000" y1="73786" x2="45250" y2="74029"/>
                        <a14:foregroundMark x1="26750" y1="77913" x2="37167" y2="76092"/>
                        <a14:foregroundMark x1="37083" y1="77791" x2="46250" y2="76335"/>
                        <a14:foregroundMark x1="50250" y1="79248" x2="61333" y2="77791"/>
                        <a14:foregroundMark x1="61333" y1="77791" x2="61750" y2="77791"/>
                        <a14:foregroundMark x1="70500" y1="77549" x2="76250" y2="78762"/>
                        <a14:foregroundMark x1="72667" y1="48058" x2="73417" y2="38835"/>
                        <a14:foregroundMark x1="73417" y1="38835" x2="70583" y2="33131"/>
                        <a14:foregroundMark x1="70583" y1="33131" x2="67917" y2="40898"/>
                        <a14:foregroundMark x1="67917" y1="40898" x2="62750" y2="34951"/>
                        <a14:foregroundMark x1="62750" y1="34951" x2="56750" y2="39927"/>
                        <a14:foregroundMark x1="56750" y1="39927" x2="55833" y2="39927"/>
                        <a14:foregroundMark x1="61833" y1="52306" x2="61833" y2="42597"/>
                        <a14:foregroundMark x1="70917" y1="57160" x2="71667" y2="53155"/>
                        <a14:foregroundMark x1="36167" y1="67961" x2="35917" y2="66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876" b="19665"/>
          <a:stretch/>
        </p:blipFill>
        <p:spPr bwMode="auto">
          <a:xfrm>
            <a:off x="4370816" y="1961965"/>
            <a:ext cx="7821184" cy="48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2D68223-2466-4D75-B5C9-4EDFCA038EE7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0" dirty="0"/>
              <a:t>ТЫ</a:t>
            </a:r>
          </a:p>
          <a:p>
            <a:r>
              <a:rPr lang="ru-RU" sz="10000" dirty="0"/>
              <a:t>МОЖЕШЬ</a:t>
            </a:r>
          </a:p>
          <a:p>
            <a:r>
              <a:rPr lang="ru-RU" sz="10000" dirty="0"/>
              <a:t>ДЕЛАТЬ</a:t>
            </a:r>
          </a:p>
          <a:p>
            <a:r>
              <a:rPr lang="ru-RU" sz="10000" dirty="0"/>
              <a:t>МЕМЫ</a:t>
            </a:r>
          </a:p>
        </p:txBody>
      </p:sp>
    </p:spTree>
    <p:extLst>
      <p:ext uri="{BB962C8B-B14F-4D97-AF65-F5344CB8AC3E}">
        <p14:creationId xmlns:p14="http://schemas.microsoft.com/office/powerpoint/2010/main" val="217167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F34EB-E204-45DB-9271-36830628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текста</a:t>
            </a:r>
            <a:r>
              <a:rPr lang="en-US" dirty="0"/>
              <a:t>, </a:t>
            </a:r>
            <a:r>
              <a:rPr lang="ru-RU" dirty="0"/>
              <a:t>1 вкладка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B80975D-B49E-441D-9026-1D827990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399" cy="4351338"/>
          </a:xfrm>
        </p:spPr>
        <p:txBody>
          <a:bodyPr/>
          <a:lstStyle/>
          <a:p>
            <a:r>
              <a:rPr lang="ru-RU" dirty="0"/>
              <a:t>В первой вкладке редактирования текста вы можете изменить его цвет</a:t>
            </a:r>
            <a:r>
              <a:rPr lang="en-US" dirty="0"/>
              <a:t>, </a:t>
            </a:r>
            <a:r>
              <a:rPr lang="ru-RU" dirty="0"/>
              <a:t>расположение(</a:t>
            </a:r>
            <a:r>
              <a:rPr lang="en-US" dirty="0"/>
              <a:t>x, y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и сам текст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C99CF02D-0F70-4091-9F71-5F236700B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1" t="13863" r="23773" b="18935"/>
          <a:stretch/>
        </p:blipFill>
        <p:spPr>
          <a:xfrm>
            <a:off x="5943599" y="1825625"/>
            <a:ext cx="5859366" cy="4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2A8CD-84D9-449F-A2B3-41743528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текста</a:t>
            </a:r>
            <a:r>
              <a:rPr lang="en-US" dirty="0"/>
              <a:t>, </a:t>
            </a:r>
            <a:r>
              <a:rPr lang="ru-RU" dirty="0"/>
              <a:t>2 вкладка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7AD55-98C8-4122-892A-B52E385C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6025" cy="4351338"/>
          </a:xfrm>
        </p:spPr>
        <p:txBody>
          <a:bodyPr/>
          <a:lstStyle/>
          <a:p>
            <a:r>
              <a:rPr lang="ru-RU" dirty="0"/>
              <a:t>Во 2 вкладке можно редактировать размер и начертание шрифта</a:t>
            </a:r>
            <a:r>
              <a:rPr lang="en-US" dirty="0"/>
              <a:t>. </a:t>
            </a:r>
            <a:r>
              <a:rPr lang="ru-RU" dirty="0"/>
              <a:t>Можно выбрать свой </a:t>
            </a:r>
            <a:r>
              <a:rPr lang="en-US" dirty="0" err="1"/>
              <a:t>ttf</a:t>
            </a:r>
            <a:r>
              <a:rPr lang="en-US" dirty="0"/>
              <a:t> </a:t>
            </a:r>
            <a:r>
              <a:rPr lang="ru-RU" dirty="0"/>
              <a:t>шрифт</a:t>
            </a:r>
            <a:r>
              <a:rPr lang="en-US" dirty="0"/>
              <a:t>. </a:t>
            </a:r>
            <a:r>
              <a:rPr lang="ru-RU" dirty="0"/>
              <a:t>Или же выбрать один из встроенных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44210-0D31-4B47-A9F7-2522C56A0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" t="10650" r="23927" b="9109"/>
          <a:stretch/>
        </p:blipFill>
        <p:spPr>
          <a:xfrm>
            <a:off x="5014225" y="1844675"/>
            <a:ext cx="71777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6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37243-57CE-46DF-8D93-EB790FB4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 своей картинкой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87ADF2-1F84-4CBE-AC97-AB32B3A0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6824" cy="4351338"/>
          </a:xfrm>
        </p:spPr>
        <p:txBody>
          <a:bodyPr/>
          <a:lstStyle/>
          <a:p>
            <a:r>
              <a:rPr lang="ru-RU" dirty="0"/>
              <a:t>Единственное отличие от шаблона в том</a:t>
            </a:r>
            <a:r>
              <a:rPr lang="en-US" dirty="0"/>
              <a:t>, </a:t>
            </a:r>
            <a:r>
              <a:rPr lang="ru-RU" dirty="0"/>
              <a:t>что перед работой нужно выбрать свою картинку с компьютера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628127-C9B4-4AD9-96B0-9EFBDAA6D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6" t="13611" r="25156" b="21389"/>
          <a:stretch/>
        </p:blipFill>
        <p:spPr>
          <a:xfrm>
            <a:off x="5915024" y="1690688"/>
            <a:ext cx="6105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B2674-87F4-4955-B788-602364CC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Недавние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23428-481B-423D-A2A8-4C67F5CB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разделе можно продолжить работу с недавними экспортированными картинками</a:t>
            </a:r>
            <a:r>
              <a:rPr lang="en-US" dirty="0"/>
              <a:t>. </a:t>
            </a:r>
            <a:r>
              <a:rPr lang="ru-RU" dirty="0"/>
              <a:t>Её нужно выбрать из списка двойным кликом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CE6DC1-FC14-4F31-BC9A-069D91CD9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26218" r="20974" b="33376"/>
          <a:stretch/>
        </p:blipFill>
        <p:spPr>
          <a:xfrm>
            <a:off x="1000124" y="3555999"/>
            <a:ext cx="7038975" cy="27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6651F-B892-44FC-A447-58879F05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8E999-A5C2-4CFD-A157-E01D94C4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наше время есть большое количество социальных сетей</a:t>
            </a:r>
            <a:r>
              <a:rPr lang="en-US" dirty="0"/>
              <a:t>. </a:t>
            </a:r>
            <a:r>
              <a:rPr lang="ru-RU" dirty="0"/>
              <a:t>Огромную долю контента в них составляют смешные картинки</a:t>
            </a:r>
            <a:r>
              <a:rPr lang="en-US"/>
              <a:t> </a:t>
            </a:r>
            <a:r>
              <a:rPr lang="en-US" dirty="0"/>
              <a:t>-</a:t>
            </a:r>
            <a:r>
              <a:rPr lang="en-US"/>
              <a:t> </a:t>
            </a:r>
            <a:r>
              <a:rPr lang="ru-RU" dirty="0"/>
              <a:t>мемы</a:t>
            </a:r>
            <a:r>
              <a:rPr lang="en-US" dirty="0"/>
              <a:t>.</a:t>
            </a:r>
            <a:r>
              <a:rPr lang="ru-RU" dirty="0"/>
              <a:t> Они позволяют нам не зацикливаться на жизненных проблемах и хотя бы на минуту отвлечься посмеяться</a:t>
            </a:r>
            <a:r>
              <a:rPr lang="en-US" dirty="0"/>
              <a:t>. </a:t>
            </a:r>
            <a:r>
              <a:rPr lang="ru-RU" dirty="0"/>
              <a:t>Мое приложение способно помочь при их создании</a:t>
            </a:r>
          </a:p>
        </p:txBody>
      </p:sp>
    </p:spTree>
    <p:extLst>
      <p:ext uri="{BB962C8B-B14F-4D97-AF65-F5344CB8AC3E}">
        <p14:creationId xmlns:p14="http://schemas.microsoft.com/office/powerpoint/2010/main" val="23841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F77CF-D4D8-4AC4-80D0-1B011FB2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BE20A-0E80-4919-8969-F8BC0D03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Барышев Алан представляет вам компьютерное приложение  – </a:t>
            </a:r>
            <a:r>
              <a:rPr lang="en-US" dirty="0"/>
              <a:t>“</a:t>
            </a:r>
            <a:r>
              <a:rPr lang="ru-RU" dirty="0"/>
              <a:t>Генератор мемов</a:t>
            </a:r>
            <a:r>
              <a:rPr lang="en-US" dirty="0"/>
              <a:t>”. </a:t>
            </a:r>
            <a:r>
              <a:rPr lang="ru-RU" dirty="0"/>
              <a:t>Оно позволяет вам создавать полноценные мемы</a:t>
            </a:r>
            <a:r>
              <a:rPr lang="en-US" dirty="0"/>
              <a:t>,</a:t>
            </a:r>
            <a:r>
              <a:rPr lang="ru-RU" dirty="0"/>
              <a:t> без использования </a:t>
            </a:r>
            <a:r>
              <a:rPr lang="ru-RU" dirty="0" err="1"/>
              <a:t>фотошопа</a:t>
            </a:r>
            <a:r>
              <a:rPr lang="ru-RU" dirty="0"/>
              <a:t> или других программ</a:t>
            </a:r>
            <a:r>
              <a:rPr lang="en-US" dirty="0"/>
              <a:t>.</a:t>
            </a:r>
            <a:r>
              <a:rPr lang="ru-RU" dirty="0"/>
              <a:t> В это приложение входит большая библиотека из более 36 шаблонов и 300 шрифтов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DE4C6E-1E59-4AD2-9552-FCAFA36C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6" b="99132" l="4306" r="99444">
                        <a14:foregroundMark x1="27500" y1="9677" x2="29167" y2="34615"/>
                        <a14:foregroundMark x1="29167" y1="34615" x2="34444" y2="44045"/>
                        <a14:foregroundMark x1="4583" y1="14392" x2="12222" y2="15881"/>
                        <a14:foregroundMark x1="3333" y1="41811" x2="31111" y2="35236"/>
                        <a14:foregroundMark x1="31111" y1="35236" x2="32361" y2="47643"/>
                        <a14:foregroundMark x1="32361" y1="47643" x2="47639" y2="68238"/>
                        <a14:foregroundMark x1="47639" y1="68238" x2="60139" y2="91935"/>
                        <a14:foregroundMark x1="60139" y1="91935" x2="55556" y2="95533"/>
                        <a14:foregroundMark x1="65833" y1="97519" x2="57639" y2="99132"/>
                        <a14:foregroundMark x1="57639" y1="99132" x2="49306" y2="94913"/>
                        <a14:foregroundMark x1="49306" y1="94913" x2="43889" y2="84864"/>
                        <a14:foregroundMark x1="43889" y1="84864" x2="45139" y2="74069"/>
                        <a14:foregroundMark x1="45139" y1="74069" x2="38194" y2="64640"/>
                        <a14:foregroundMark x1="38194" y1="64640" x2="44444" y2="50620"/>
                        <a14:foregroundMark x1="44444" y1="50620" x2="55694" y2="43300"/>
                        <a14:foregroundMark x1="55694" y1="43300" x2="49306" y2="33127"/>
                        <a14:foregroundMark x1="49306" y1="33127" x2="36528" y2="38586"/>
                        <a14:foregroundMark x1="36528" y1="38586" x2="29028" y2="49007"/>
                        <a14:foregroundMark x1="29028" y1="49007" x2="28333" y2="60050"/>
                        <a14:foregroundMark x1="28333" y1="60050" x2="28611" y2="61290"/>
                        <a14:foregroundMark x1="94444" y1="64516" x2="94028" y2="50620"/>
                        <a14:foregroundMark x1="94583" y1="55831" x2="91667" y2="53722"/>
                        <a14:foregroundMark x1="93056" y1="50620" x2="99722" y2="47395"/>
                        <a14:foregroundMark x1="42222" y1="63275" x2="50139" y2="57816"/>
                        <a14:foregroundMark x1="25000" y1="56328" x2="21528" y2="53970"/>
                        <a14:foregroundMark x1="34306" y1="10298" x2="34306" y2="4715"/>
                        <a14:foregroundMark x1="35000" y1="3102" x2="37083" y2="496"/>
                        <a14:foregroundMark x1="57361" y1="35112" x2="62500" y2="47022"/>
                        <a14:foregroundMark x1="62500" y1="47022" x2="62500" y2="47767"/>
                        <a14:foregroundMark x1="29167" y1="45533" x2="27917" y2="431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7662">
            <a:off x="3295946" y="3185260"/>
            <a:ext cx="3874702" cy="43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981F6-C398-4A89-A1DA-8C4FEB1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B2EA3-2AF4-4E82-A868-63216698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ru-RU" dirty="0"/>
              <a:t>Библиотека для работы с изображениями – </a:t>
            </a:r>
            <a:r>
              <a:rPr lang="en-US" dirty="0"/>
              <a:t>PIL</a:t>
            </a:r>
            <a:endParaRPr lang="ru-RU" dirty="0"/>
          </a:p>
          <a:p>
            <a:r>
              <a:rPr lang="en-US" dirty="0"/>
              <a:t>PyQT5</a:t>
            </a:r>
          </a:p>
          <a:p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BF5316E-7F39-4B3C-BCF5-EFD9E1E9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778" l="778" r="98222">
                        <a14:foregroundMark x1="43222" y1="83667" x2="37444" y2="49889"/>
                        <a14:foregroundMark x1="53111" y1="60333" x2="38222" y2="67667"/>
                        <a14:foregroundMark x1="35000" y1="73000" x2="29889" y2="67000"/>
                        <a14:foregroundMark x1="29889" y1="67000" x2="26222" y2="56222"/>
                        <a14:foregroundMark x1="26222" y1="56222" x2="26222" y2="56222"/>
                        <a14:foregroundMark x1="40222" y1="45333" x2="42778" y2="53556"/>
                        <a14:foregroundMark x1="45000" y1="46889" x2="43000" y2="39778"/>
                        <a14:foregroundMark x1="39444" y1="39000" x2="29111" y2="46333"/>
                        <a14:foregroundMark x1="29111" y1="46333" x2="27778" y2="50000"/>
                        <a14:foregroundMark x1="29111" y1="51889" x2="24111" y2="58111"/>
                        <a14:foregroundMark x1="24111" y1="58111" x2="20889" y2="74667"/>
                        <a14:foregroundMark x1="20889" y1="74667" x2="24222" y2="85222"/>
                        <a14:foregroundMark x1="24222" y1="85222" x2="34333" y2="89889"/>
                        <a14:foregroundMark x1="34333" y1="89889" x2="47000" y2="87333"/>
                        <a14:foregroundMark x1="47000" y1="87333" x2="52222" y2="78444"/>
                        <a14:foregroundMark x1="52222" y1="78444" x2="39889" y2="67444"/>
                        <a14:foregroundMark x1="39889" y1="67444" x2="19333" y2="63333"/>
                        <a14:foregroundMark x1="19333" y1="63333" x2="12667" y2="58667"/>
                        <a14:foregroundMark x1="12667" y1="58667" x2="10556" y2="51444"/>
                        <a14:foregroundMark x1="10556" y1="51444" x2="12222" y2="48333"/>
                        <a14:foregroundMark x1="12667" y1="54333" x2="5222" y2="29222"/>
                        <a14:foregroundMark x1="5222" y1="29222" x2="5222" y2="29222"/>
                        <a14:foregroundMark x1="17444" y1="53444" x2="14333" y2="50444"/>
                        <a14:foregroundMark x1="76444" y1="73222" x2="59111" y2="78556"/>
                        <a14:foregroundMark x1="62222" y1="49333" x2="57444" y2="50111"/>
                        <a14:foregroundMark x1="56222" y1="49222" x2="52222" y2="43889"/>
                        <a14:foregroundMark x1="56889" y1="50222" x2="32667" y2="76000"/>
                        <a14:foregroundMark x1="32444" y1="80000" x2="14667" y2="56444"/>
                        <a14:foregroundMark x1="9000" y1="97778" x2="11111" y2="97778"/>
                        <a14:foregroundMark x1="10444" y1="83000" x2="13333" y2="83000"/>
                        <a14:foregroundMark x1="11000" y1="91222" x2="11000" y2="91222"/>
                        <a14:foregroundMark x1="10667" y1="91444" x2="10667" y2="91444"/>
                        <a14:foregroundMark x1="10667" y1="91444" x2="10667" y2="86889"/>
                        <a14:foregroundMark x1="12667" y1="81556" x2="12556" y2="73222"/>
                        <a14:foregroundMark x1="66000" y1="80667" x2="75667" y2="71889"/>
                        <a14:foregroundMark x1="75667" y1="71889" x2="78222" y2="67667"/>
                        <a14:foregroundMark x1="79222" y1="69222" x2="84111" y2="58667"/>
                        <a14:foregroundMark x1="86667" y1="57222" x2="90000" y2="50222"/>
                        <a14:foregroundMark x1="91222" y1="48778" x2="93000" y2="46000"/>
                        <a14:foregroundMark x1="92667" y1="45222" x2="94111" y2="39778"/>
                        <a14:foregroundMark x1="95000" y1="39222" x2="90556" y2="40556"/>
                        <a14:foregroundMark x1="63556" y1="88000" x2="77778" y2="70444"/>
                        <a14:foregroundMark x1="72556" y1="72444" x2="72556" y2="72444"/>
                        <a14:foregroundMark x1="72556" y1="72444" x2="72556" y2="72444"/>
                        <a14:foregroundMark x1="72556" y1="72444" x2="72556" y2="72444"/>
                        <a14:foregroundMark x1="74000" y1="64889" x2="77778" y2="57778"/>
                        <a14:foregroundMark x1="75889" y1="61111" x2="79556" y2="52778"/>
                        <a14:foregroundMark x1="78444" y1="56000" x2="75667" y2="52556"/>
                        <a14:foregroundMark x1="10000" y1="98333" x2="11889" y2="88000"/>
                        <a14:foregroundMark x1="11889" y1="88000" x2="11000" y2="94778"/>
                        <a14:foregroundMark x1="79222" y1="72889" x2="69222" y2="91000"/>
                        <a14:foregroundMark x1="69222" y1="91000" x2="69111" y2="92000"/>
                        <a14:foregroundMark x1="17000" y1="49444" x2="12000" y2="34333"/>
                        <a14:foregroundMark x1="12000" y1="34333" x2="7000" y2="28667"/>
                        <a14:foregroundMark x1="7000" y1="28667" x2="778" y2="32333"/>
                        <a14:foregroundMark x1="778" y1="32333" x2="9222" y2="63333"/>
                        <a14:foregroundMark x1="9222" y1="63333" x2="12111" y2="70000"/>
                        <a14:foregroundMark x1="12111" y1="70000" x2="20000" y2="45000"/>
                        <a14:foregroundMark x1="20000" y1="45000" x2="30667" y2="32000"/>
                        <a14:foregroundMark x1="30667" y1="32000" x2="46000" y2="28556"/>
                        <a14:foregroundMark x1="46000" y1="28556" x2="52889" y2="28556"/>
                        <a14:foregroundMark x1="52889" y1="28556" x2="57889" y2="30556"/>
                        <a14:foregroundMark x1="58111" y1="30000" x2="64556" y2="33111"/>
                        <a14:foregroundMark x1="64556" y1="33111" x2="74333" y2="45000"/>
                        <a14:foregroundMark x1="74333" y1="45000" x2="77222" y2="53000"/>
                        <a14:foregroundMark x1="80856" y1="49178" x2="88000" y2="41667"/>
                        <a14:foregroundMark x1="77222" y1="53000" x2="79018" y2="51111"/>
                        <a14:foregroundMark x1="88000" y1="41667" x2="95111" y2="39778"/>
                        <a14:foregroundMark x1="95111" y1="39778" x2="95556" y2="39778"/>
                        <a14:foregroundMark x1="74667" y1="77000" x2="76111" y2="99778"/>
                        <a14:foregroundMark x1="75444" y1="81556" x2="78444" y2="79444"/>
                        <a14:foregroundMark x1="86000" y1="71556" x2="86000" y2="71556"/>
                        <a14:foregroundMark x1="86000" y1="71556" x2="86000" y2="71556"/>
                        <a14:foregroundMark x1="86000" y1="71556" x2="86000" y2="71556"/>
                        <a14:foregroundMark x1="84333" y1="72889" x2="86000" y2="69778"/>
                        <a14:foregroundMark x1="85556" y1="71667" x2="87333" y2="68222"/>
                        <a14:foregroundMark x1="87667" y1="67778" x2="89778" y2="63222"/>
                        <a14:foregroundMark x1="90556" y1="62778" x2="93000" y2="55000"/>
                        <a14:foregroundMark x1="93111" y1="57444" x2="95778" y2="50444"/>
                        <a14:foregroundMark x1="73778" y1="42222" x2="73444" y2="41778"/>
                        <a14:foregroundMark x1="72444" y1="41333" x2="70889" y2="39444"/>
                        <a14:foregroundMark x1="94556" y1="39778" x2="98222" y2="40889"/>
                        <a14:foregroundMark x1="23889" y1="53556" x2="25333" y2="46667"/>
                        <a14:foregroundMark x1="25333" y1="46667" x2="38000" y2="38778"/>
                        <a14:foregroundMark x1="38000" y1="38778" x2="50444" y2="41556"/>
                        <a14:foregroundMark x1="50444" y1="41556" x2="60889" y2="52667"/>
                        <a14:foregroundMark x1="60889" y1="52667" x2="66111" y2="69000"/>
                        <a14:foregroundMark x1="66111" y1="69000" x2="63444" y2="83444"/>
                        <a14:foregroundMark x1="63444" y1="83444" x2="55111" y2="89889"/>
                        <a14:foregroundMark x1="55111" y1="89889" x2="38556" y2="94333"/>
                        <a14:foregroundMark x1="22333" y1="78333" x2="17556" y2="93222"/>
                        <a14:foregroundMark x1="17556" y1="93222" x2="17556" y2="95222"/>
                        <a14:foregroundMark x1="14222" y1="97444" x2="34889" y2="94333"/>
                        <a14:foregroundMark x1="49000" y1="94778" x2="70111" y2="93222"/>
                        <a14:foregroundMark x1="70222" y1="81000" x2="70556" y2="57667"/>
                        <a14:foregroundMark x1="70556" y1="57667" x2="63111" y2="45778"/>
                        <a14:foregroundMark x1="63111" y1="45778" x2="57000" y2="40889"/>
                        <a14:foregroundMark x1="57000" y1="40889" x2="25667" y2="38556"/>
                        <a14:backgroundMark x1="79333" y1="51111" x2="79333" y2="51111"/>
                        <a14:backgroundMark x1="79556" y1="50778" x2="79778" y2="49889"/>
                        <a14:backgroundMark x1="79333" y1="51444" x2="79000" y2="48889"/>
                        <a14:backgroundMark x1="79556" y1="50778" x2="79667" y2="49889"/>
                        <a14:backgroundMark x1="79222" y1="51778" x2="79222" y2="50667"/>
                        <a14:backgroundMark x1="78889" y1="51222" x2="81111" y2="48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45546"/>
            <a:ext cx="4212454" cy="42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F5CFB-8BFB-497C-B687-04BBBA39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CC9C0-FFF5-4ED0-B265-95607169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я и сказал</a:t>
            </a:r>
            <a:r>
              <a:rPr lang="en-US" dirty="0"/>
              <a:t>, </a:t>
            </a:r>
            <a:r>
              <a:rPr lang="ru-RU" dirty="0"/>
              <a:t>приложение не требует использования дочерних программ</a:t>
            </a:r>
            <a:r>
              <a:rPr lang="en-US" dirty="0"/>
              <a:t>. </a:t>
            </a:r>
            <a:r>
              <a:rPr lang="ru-RU" dirty="0"/>
              <a:t>К примеру </a:t>
            </a:r>
            <a:r>
              <a:rPr lang="ru-RU" dirty="0" err="1"/>
              <a:t>фотошопа</a:t>
            </a:r>
            <a:r>
              <a:rPr lang="en-US" dirty="0"/>
              <a:t>. </a:t>
            </a:r>
            <a:r>
              <a:rPr lang="ru-RU" dirty="0"/>
              <a:t>Ведь </a:t>
            </a:r>
            <a:r>
              <a:rPr lang="ru-RU" dirty="0" err="1"/>
              <a:t>фотошоп</a:t>
            </a:r>
            <a:r>
              <a:rPr lang="ru-RU" dirty="0"/>
              <a:t> платный</a:t>
            </a:r>
            <a:r>
              <a:rPr lang="en-US" dirty="0"/>
              <a:t> </a:t>
            </a:r>
            <a:r>
              <a:rPr lang="ru-RU" dirty="0"/>
              <a:t>и он имеет множество лишних функций для нашей цели(создание мемов)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41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FDD43-8DBA-451F-AB19-5B452E9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128D9-8448-4FFC-A322-66BB50EC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главных проблем этого приложения – локализация</a:t>
            </a:r>
            <a:r>
              <a:rPr lang="en-US" dirty="0"/>
              <a:t>.</a:t>
            </a:r>
            <a:r>
              <a:rPr lang="ru-RU" dirty="0"/>
              <a:t> Оно не способно работать с языками кроме английского и русского</a:t>
            </a:r>
            <a:r>
              <a:rPr lang="en-US" dirty="0"/>
              <a:t>.</a:t>
            </a:r>
            <a:r>
              <a:rPr lang="ru-RU" dirty="0"/>
              <a:t> Также проблемой является малый спектр возможностей редактирования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050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AD83-11EF-4B9B-9117-428BF998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F2C92-B9D7-4AB3-A845-5A428A1C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1625" cy="4351338"/>
          </a:xfrm>
        </p:spPr>
        <p:txBody>
          <a:bodyPr/>
          <a:lstStyle/>
          <a:p>
            <a:r>
              <a:rPr lang="ru-RU" dirty="0"/>
              <a:t>В главном меню есть 3 кнопки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Создание по шаблону( на выбор будут даны шаблоны</a:t>
            </a:r>
            <a:r>
              <a:rPr lang="en-US" dirty="0"/>
              <a:t>, </a:t>
            </a:r>
            <a:r>
              <a:rPr lang="ru-RU" dirty="0"/>
              <a:t>на основе которых предлагается создать мем)</a:t>
            </a:r>
          </a:p>
          <a:p>
            <a:pPr lvl="1"/>
            <a:r>
              <a:rPr lang="ru-RU" dirty="0"/>
              <a:t>Со своей картинкой( нужно загрузить вашу картинку)</a:t>
            </a:r>
          </a:p>
          <a:p>
            <a:pPr lvl="1"/>
            <a:r>
              <a:rPr lang="ru-RU" dirty="0"/>
              <a:t>Недавние( вы можете продолжить работу над недавними мемами)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7EF87BAD-C4C5-4891-8601-D8A4C282A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1" t="16490" r="28945" b="24188"/>
          <a:stretch/>
        </p:blipFill>
        <p:spPr>
          <a:xfrm>
            <a:off x="6305550" y="1827810"/>
            <a:ext cx="5924550" cy="47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7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F940C-DB27-45F6-8668-B7B27C50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шаблонов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68431-B1F1-40BE-A7DF-022E6481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Прежде тем</a:t>
            </a:r>
            <a:r>
              <a:rPr lang="en-US" dirty="0"/>
              <a:t>, </a:t>
            </a:r>
            <a:r>
              <a:rPr lang="ru-RU" dirty="0"/>
              <a:t>как начать работу вам нужно выбрать шаблон</a:t>
            </a:r>
            <a:r>
              <a:rPr lang="en-US" dirty="0"/>
              <a:t>. </a:t>
            </a:r>
            <a:r>
              <a:rPr lang="ru-RU" dirty="0"/>
              <a:t>Вам будут даны на выбор около 30 картинок</a:t>
            </a:r>
            <a:r>
              <a:rPr lang="en-US" dirty="0"/>
              <a:t>. </a:t>
            </a:r>
            <a:r>
              <a:rPr lang="ru-RU" dirty="0"/>
              <a:t>Выбрать картинку нужно двойным кликом</a:t>
            </a:r>
            <a:r>
              <a:rPr lang="en-US" dirty="0"/>
              <a:t>. </a:t>
            </a:r>
            <a:r>
              <a:rPr lang="ru-RU" dirty="0"/>
              <a:t>Также шаблон можно искать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E13A1924-4866-4D66-88AD-454C85A60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t="31111" r="24453" b="37639"/>
          <a:stretch/>
        </p:blipFill>
        <p:spPr>
          <a:xfrm>
            <a:off x="1209674" y="3105150"/>
            <a:ext cx="10410825" cy="35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21A41-091C-4A4B-BAFD-A27D813F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шаблона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2F7B7-4681-4828-BC64-2DD5A6BD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1150" cy="4351338"/>
          </a:xfrm>
        </p:spPr>
        <p:txBody>
          <a:bodyPr/>
          <a:lstStyle/>
          <a:p>
            <a:r>
              <a:rPr lang="ru-RU" dirty="0"/>
              <a:t>Когда вы выберете шаблон</a:t>
            </a:r>
            <a:r>
              <a:rPr lang="en-US" dirty="0"/>
              <a:t>, </a:t>
            </a:r>
            <a:r>
              <a:rPr lang="ru-RU" dirty="0"/>
              <a:t>вам откроется панель работы с ним</a:t>
            </a:r>
            <a:r>
              <a:rPr lang="en-US" dirty="0"/>
              <a:t>. </a:t>
            </a:r>
            <a:r>
              <a:rPr lang="ru-RU" dirty="0"/>
              <a:t>На нем уже поставлены 2 текста</a:t>
            </a:r>
            <a:r>
              <a:rPr lang="en-US" dirty="0"/>
              <a:t>. </a:t>
            </a:r>
            <a:r>
              <a:rPr lang="ru-RU" dirty="0"/>
              <a:t>Добавить еще одно поле можно нажав на соответствующую кнопку</a:t>
            </a:r>
            <a:r>
              <a:rPr lang="en-US" dirty="0"/>
              <a:t>. </a:t>
            </a:r>
            <a:r>
              <a:rPr lang="ru-RU" dirty="0"/>
              <a:t>Кнопка экспорт экспортирует картинку в 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ru-RU" dirty="0"/>
              <a:t>либо </a:t>
            </a:r>
            <a:r>
              <a:rPr lang="en-US" dirty="0"/>
              <a:t>jpg </a:t>
            </a:r>
            <a:r>
              <a:rPr lang="ru-RU" dirty="0"/>
              <a:t>и сохраняет её в </a:t>
            </a:r>
            <a:r>
              <a:rPr lang="en-US" dirty="0"/>
              <a:t>“</a:t>
            </a:r>
            <a:r>
              <a:rPr lang="ru-RU" dirty="0"/>
              <a:t>недавние</a:t>
            </a:r>
            <a:r>
              <a:rPr lang="en-US" dirty="0"/>
              <a:t>”.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DFC392-DC69-4EF5-A9F2-BF86EDB02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7" t="14028" r="25000" b="22523"/>
          <a:stretch/>
        </p:blipFill>
        <p:spPr>
          <a:xfrm>
            <a:off x="6229350" y="1914151"/>
            <a:ext cx="5962650" cy="42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18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381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Цель создания</vt:lpstr>
      <vt:lpstr>Описание</vt:lpstr>
      <vt:lpstr>Использованные технологии</vt:lpstr>
      <vt:lpstr>Актуальность</vt:lpstr>
      <vt:lpstr>Проблемы</vt:lpstr>
      <vt:lpstr>Главное меню</vt:lpstr>
      <vt:lpstr>Список шаблонов</vt:lpstr>
      <vt:lpstr>Редактирование шаблона</vt:lpstr>
      <vt:lpstr>Редактирование текста, 1 вкладка</vt:lpstr>
      <vt:lpstr>Редактирование текста, 2 вкладка</vt:lpstr>
      <vt:lpstr>Со своей картинкой</vt:lpstr>
      <vt:lpstr>Недавние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Барышев</dc:creator>
  <cp:lastModifiedBy>Дамир Барышев</cp:lastModifiedBy>
  <cp:revision>6</cp:revision>
  <dcterms:created xsi:type="dcterms:W3CDTF">2021-11-01T11:10:20Z</dcterms:created>
  <dcterms:modified xsi:type="dcterms:W3CDTF">2021-11-11T12:28:23Z</dcterms:modified>
</cp:coreProperties>
</file>