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14"/>
  </p:notesMasterIdLst>
  <p:sldIdLst>
    <p:sldId id="257" r:id="rId5"/>
    <p:sldId id="258" r:id="rId6"/>
    <p:sldId id="259" r:id="rId7"/>
    <p:sldId id="270" r:id="rId8"/>
    <p:sldId id="271" r:id="rId9"/>
    <p:sldId id="272" r:id="rId10"/>
    <p:sldId id="273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595BEF3-757E-B25B-4572-55000CBC0160}" name="WLOR001@e.ntu.edu.sg" initials="W" userId="WLOR001@e.ntu.edu.sg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FF"/>
    <a:srgbClr val="CCECFF"/>
    <a:srgbClr val="CCFFCC"/>
    <a:srgbClr val="99FF9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1E1AC-897E-4258-89CC-349F958F345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C0102-CD89-4D41-B7AE-27FFA049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46CF-3E64-44D5-82D2-E6C647CC0300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4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753495E-55A6-46D8-A35E-192AB95FCC1E}" type="datetime1">
              <a:rPr lang="en-US" smtClean="0"/>
              <a:t>1/18/2023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565C209-6024-4AE8-994C-64E567FE647E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tuedu-my.sharepoint.com/:p:/g/personal/wlor001_e_ntu_edu_sg/ES647gMfH8FGs9nuU3jjsecBLD8ODpz9JRXNe8BHyeni8Q?e=PmI9b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tuedu-my.sharepoint.com/:p:/g/personal/wlor001_e_ntu_edu_sg/EdbiJjYTBpdHgUnJn5E4n1sBckq4bV-mOcXx6Zsr6tpC_A?e=CqgvQ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kitchen.cs.cmu.edu/main.ph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43B7E8-B361-4A91-A7A5-07418CFCF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A74E93-DAA8-4661-8F23-0F48710EA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F212E38-C041-49D9-9236-29FF44B2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19CFA-06A7-F042-47D1-18EFB2ACB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>
            <a:normAutofit/>
          </a:bodyPr>
          <a:lstStyle/>
          <a:p>
            <a:r>
              <a:rPr lang="en-MY" sz="6000" dirty="0"/>
              <a:t>Ergonomics</a:t>
            </a:r>
            <a:br>
              <a:rPr lang="en-MY" sz="6000" dirty="0"/>
            </a:br>
            <a:r>
              <a:rPr lang="en-US" altLang="zh-CN" sz="6000" dirty="0"/>
              <a:t>Semester 2</a:t>
            </a:r>
            <a:br>
              <a:rPr lang="en-US" altLang="zh-CN" sz="6000" dirty="0"/>
            </a:br>
            <a:r>
              <a:rPr lang="en-MY" altLang="zh-CN" sz="6000" dirty="0"/>
              <a:t>Week 2</a:t>
            </a:r>
            <a:endParaRPr lang="en-US" sz="6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0391D1-AA86-467F-A77E-0606FCCCD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430F17-C7B1-40FD-89FA-55002B66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EAAD29-514C-4272-AA97-D2DCEB35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80894D-F290-4DF4-82A7-905285A7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illustration of a graphene sheet">
            <a:extLst>
              <a:ext uri="{FF2B5EF4-FFF2-40B4-BE49-F238E27FC236}">
                <a16:creationId xmlns:a16="http://schemas.microsoft.com/office/drawing/2014/main" id="{93C786B1-7835-E462-815B-CCAA6F7F2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4" r="39071" b="-1"/>
          <a:stretch/>
        </p:blipFill>
        <p:spPr>
          <a:xfrm>
            <a:off x="7555832" y="10"/>
            <a:ext cx="4636163" cy="68579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2B7CCA-1874-2EB5-9F72-E60E0E88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What had been discussed last week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3861E-25CB-7EA3-3027-1A7F933A7AB1}"/>
              </a:ext>
            </a:extLst>
          </p:cNvPr>
          <p:cNvSpPr txBox="1"/>
          <p:nvPr/>
        </p:nvSpPr>
        <p:spPr>
          <a:xfrm>
            <a:off x="1396538" y="2014194"/>
            <a:ext cx="8478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MY" dirty="0"/>
              <a:t>Review the one-page slide</a:t>
            </a:r>
          </a:p>
          <a:p>
            <a:pPr marL="342900" indent="-342900">
              <a:buFont typeface="+mj-lt"/>
              <a:buAutoNum type="arabicPeriod"/>
            </a:pPr>
            <a:r>
              <a:rPr lang="en-MY" dirty="0"/>
              <a:t>Check out the datasets</a:t>
            </a:r>
          </a:p>
          <a:p>
            <a:pPr marL="342900" indent="-342900">
              <a:buFont typeface="+mj-lt"/>
              <a:buAutoNum type="arabicPeriod"/>
            </a:pPr>
            <a:r>
              <a:rPr lang="en-MY" dirty="0"/>
              <a:t>Writing the algorithm to apply the coordinates onto cumulative damage assessment</a:t>
            </a:r>
          </a:p>
          <a:p>
            <a:pPr marL="342900" indent="-342900">
              <a:buFont typeface="+mj-lt"/>
              <a:buAutoNum type="arabicPeriod"/>
            </a:pP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CEDBA-9E3D-759B-386F-A6AD1D66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8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Timeline</a:t>
            </a:r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B003D43-6C4E-29BC-EA67-9E110ED02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02615"/>
              </p:ext>
            </p:extLst>
          </p:nvPr>
        </p:nvGraphicFramePr>
        <p:xfrm>
          <a:off x="1267229" y="1699286"/>
          <a:ext cx="9044941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368">
                  <a:extLst>
                    <a:ext uri="{9D8B030D-6E8A-4147-A177-3AD203B41FA5}">
                      <a16:colId xmlns:a16="http://schemas.microsoft.com/office/drawing/2014/main" val="262756264"/>
                    </a:ext>
                  </a:extLst>
                </a:gridCol>
                <a:gridCol w="1692593">
                  <a:extLst>
                    <a:ext uri="{9D8B030D-6E8A-4147-A177-3AD203B41FA5}">
                      <a16:colId xmlns:a16="http://schemas.microsoft.com/office/drawing/2014/main" val="2373364972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351394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Content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Progress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04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Learning Basics of Deep Learning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Sep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9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Installing </a:t>
                      </a:r>
                      <a:r>
                        <a:rPr lang="en-MY" err="1"/>
                        <a:t>Alphapose</a:t>
                      </a:r>
                      <a:r>
                        <a:rPr lang="en-MY"/>
                        <a:t>/Openpose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Sep-Oct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6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Learning Ergonomics Basics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Oct-Nov 2022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/>
                        <a:t>Forming a Framework of Time Continuous Cumulative Fatigue 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2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Preparing for Final Exam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Nov-Dec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2114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MY"/>
                        <a:t>Review the Time Continuous Cumulative Fatigue Framework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Dec 2022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MY" dirty="0"/>
                        <a:t>Done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14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Trying to Extract Coordinates Using </a:t>
                      </a:r>
                      <a:r>
                        <a:rPr lang="en-MY" err="1"/>
                        <a:t>Alphapose</a:t>
                      </a:r>
                      <a:r>
                        <a:rPr lang="en-MY"/>
                        <a:t>/Openpose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MY"/>
                        <a:t>Dec 2022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57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Adding on a Cumulative Fatigue Assessment using </a:t>
                      </a:r>
                      <a:r>
                        <a:rPr lang="en-MY" err="1"/>
                        <a:t>Alphapose</a:t>
                      </a:r>
                      <a:r>
                        <a:rPr lang="en-MY"/>
                        <a:t>/Openpose with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Jan-Mar 2023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0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Writing a Technical Report for our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Mar 2023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40445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591D4-69BC-7BAC-1E5F-05B2D4AC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One-page Slide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E1A7B-56FE-11E1-B7ED-C5A5078049BC}"/>
              </a:ext>
            </a:extLst>
          </p:cNvPr>
          <p:cNvSpPr txBox="1"/>
          <p:nvPr/>
        </p:nvSpPr>
        <p:spPr>
          <a:xfrm>
            <a:off x="1512278" y="2224453"/>
            <a:ext cx="666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Vision_Based_Ergonomic_Cumulative_Risk_Assessment.pptx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8CE68-52EA-FB27-D7AD-C079E7B6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VideoPose3D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74782-DC01-18D7-2090-16FE51E8C3BC}"/>
              </a:ext>
            </a:extLst>
          </p:cNvPr>
          <p:cNvSpPr txBox="1"/>
          <p:nvPr/>
        </p:nvSpPr>
        <p:spPr>
          <a:xfrm>
            <a:off x="1283675" y="1664754"/>
            <a:ext cx="739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The corresponding joints of the extracted coordinates are as follows: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F5DE6B-986B-6F3D-63BB-4C6ADE195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8" r="50474"/>
          <a:stretch/>
        </p:blipFill>
        <p:spPr>
          <a:xfrm>
            <a:off x="1635367" y="2034086"/>
            <a:ext cx="3631225" cy="435383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C524C-FA99-3716-6748-E157E06A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6DE03-9CEC-1B09-DE9B-DE3024D49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224" y="2546112"/>
            <a:ext cx="4564776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2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VideoPose3D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748259-2BA8-0C7B-DDBB-3877F47CF7EA}"/>
              </a:ext>
            </a:extLst>
          </p:cNvPr>
          <p:cNvSpPr txBox="1"/>
          <p:nvPr/>
        </p:nvSpPr>
        <p:spPr>
          <a:xfrm>
            <a:off x="1474910" y="164486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Cumulative_Damage_Assessment_Mindmap.pptx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A7C1BC6-F26C-D57D-AA2C-3E91F609B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34" y="2014195"/>
            <a:ext cx="7530847" cy="44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2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Dataset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748259-2BA8-0C7B-DDBB-3877F47CF7EA}"/>
              </a:ext>
            </a:extLst>
          </p:cNvPr>
          <p:cNvSpPr txBox="1"/>
          <p:nvPr/>
        </p:nvSpPr>
        <p:spPr>
          <a:xfrm>
            <a:off x="1448533" y="1767954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CMU Motion of Body Dataset</a:t>
            </a:r>
          </a:p>
          <a:p>
            <a:r>
              <a:rPr lang="en-US" dirty="0">
                <a:hlinkClick r:id="rId2"/>
              </a:rPr>
              <a:t>http://kitchen.cs.cmu.edu/main.php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8BEC9-CB35-5646-E9F8-BCDDA406B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533" y="2550299"/>
            <a:ext cx="9085857" cy="37868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56CAAD-6D15-93F6-B676-8D3727E97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247" y="1888425"/>
            <a:ext cx="6130532" cy="41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7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Challenges of This Week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1FDD1-104B-C9B8-98AD-09C0483E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6C7D6-9AA3-F564-4F35-B86153603C2F}"/>
              </a:ext>
            </a:extLst>
          </p:cNvPr>
          <p:cNvSpPr txBox="1"/>
          <p:nvPr/>
        </p:nvSpPr>
        <p:spPr>
          <a:xfrm>
            <a:off x="1301260" y="1740098"/>
            <a:ext cx="1039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Dealing with the low back flexion angle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5653B-1D1D-56DA-1851-72D8387F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83" y="2109430"/>
            <a:ext cx="2846171" cy="42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9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Next Meeting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50B1F-CE0D-FED6-70A2-576A7E6C8A86}"/>
              </a:ext>
            </a:extLst>
          </p:cNvPr>
          <p:cNvSpPr txBox="1"/>
          <p:nvPr/>
        </p:nvSpPr>
        <p:spPr>
          <a:xfrm>
            <a:off x="839585" y="2111433"/>
            <a:ext cx="871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Continue designing the algorithm</a:t>
            </a:r>
          </a:p>
          <a:p>
            <a:pPr marL="342900" indent="-342900">
              <a:buAutoNum type="arabicPeriod"/>
            </a:pPr>
            <a:r>
              <a:rPr lang="en-US" dirty="0"/>
              <a:t>Read the paper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23FCB-73D4-C331-2251-938DEFF2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9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70BE6E7837B4B9A88D8430B8F2B0F" ma:contentTypeVersion="14" ma:contentTypeDescription="Create a new document." ma:contentTypeScope="" ma:versionID="a430e2f271684847ad258d063852a91c">
  <xsd:schema xmlns:xsd="http://www.w3.org/2001/XMLSchema" xmlns:xs="http://www.w3.org/2001/XMLSchema" xmlns:p="http://schemas.microsoft.com/office/2006/metadata/properties" xmlns:ns3="5ba216d5-a24b-4c7d-b581-f7a53554ea73" xmlns:ns4="b0e73fb5-27c0-4e65-baa0-4110d27f4ff6" targetNamespace="http://schemas.microsoft.com/office/2006/metadata/properties" ma:root="true" ma:fieldsID="29bf8cfce3f320fc7361163b245700de" ns3:_="" ns4:_="">
    <xsd:import namespace="5ba216d5-a24b-4c7d-b581-f7a53554ea73"/>
    <xsd:import namespace="b0e73fb5-27c0-4e65-baa0-4110d27f4f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216d5-a24b-4c7d-b581-f7a53554ea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73fb5-27c0-4e65-baa0-4110d27f4f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a216d5-a24b-4c7d-b581-f7a53554ea73" xsi:nil="true"/>
  </documentManagement>
</p:properties>
</file>

<file path=customXml/itemProps1.xml><?xml version="1.0" encoding="utf-8"?>
<ds:datastoreItem xmlns:ds="http://schemas.openxmlformats.org/officeDocument/2006/customXml" ds:itemID="{7CAAFDA7-04EB-4337-BBC2-7D9EFC99CD48}">
  <ds:schemaRefs>
    <ds:schemaRef ds:uri="5ba216d5-a24b-4c7d-b581-f7a53554ea73"/>
    <ds:schemaRef ds:uri="b0e73fb5-27c0-4e65-baa0-4110d27f4f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C6DAB36-EFD9-4CF1-AA80-50685C862F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F1D613-A81C-4781-B3C9-01F66B02D821}">
  <ds:schemaRefs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b0e73fb5-27c0-4e65-baa0-4110d27f4ff6"/>
    <ds:schemaRef ds:uri="5ba216d5-a24b-4c7d-b581-f7a53554ea7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198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Garamond</vt:lpstr>
      <vt:lpstr>Georgia Pro</vt:lpstr>
      <vt:lpstr>Georgia Pro Cond Black</vt:lpstr>
      <vt:lpstr>SavonVTI</vt:lpstr>
      <vt:lpstr>Ergonomics Semester 2 Week 2</vt:lpstr>
      <vt:lpstr>What had been discussed last week</vt:lpstr>
      <vt:lpstr>Timeline</vt:lpstr>
      <vt:lpstr>One-page Slide</vt:lpstr>
      <vt:lpstr>VideoPose3D</vt:lpstr>
      <vt:lpstr>VideoPose3D</vt:lpstr>
      <vt:lpstr>Dataset</vt:lpstr>
      <vt:lpstr>Challenges of This Week</vt:lpstr>
      <vt:lpstr>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Ergonomics Week 13</dc:title>
  <dc:creator>#LOR WEN SIN#</dc:creator>
  <cp:lastModifiedBy>#LOR WEN SIN#</cp:lastModifiedBy>
  <cp:revision>12</cp:revision>
  <dcterms:created xsi:type="dcterms:W3CDTF">2022-11-05T12:19:03Z</dcterms:created>
  <dcterms:modified xsi:type="dcterms:W3CDTF">2023-01-18T11:01:32Z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0x0101008CE70BE6E7837B4B9A88D8430B8F2B0F</vt:lpwstr>
  </property>
</Properties>
</file>