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2"/>
  </p:notesMasterIdLst>
  <p:sldIdLst>
    <p:sldId id="257" r:id="rId5"/>
    <p:sldId id="258" r:id="rId6"/>
    <p:sldId id="259" r:id="rId7"/>
    <p:sldId id="273" r:id="rId8"/>
    <p:sldId id="27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3/2/2023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6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algorithm to handle moment of inertia, angular acceleration, and linear acceleration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Keep looking for available dataset with 3D ground truth and video data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62641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Trying to Extract Coordinates Using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Adding on a Cumulative Fatigue Assessment using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 with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Jan-Mar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April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Result of Moment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39" y="6088795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70A0BBD-CA9B-18D9-3D11-EC32FCA5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0" y="1755934"/>
            <a:ext cx="5445002" cy="337590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976C870-7E57-D010-D810-C12B04EF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12" y="1750299"/>
            <a:ext cx="5445002" cy="338153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650C474-A61F-2388-7A7D-4D0B4CCAE5B7}"/>
              </a:ext>
            </a:extLst>
          </p:cNvPr>
          <p:cNvGrpSpPr/>
          <p:nvPr/>
        </p:nvGrpSpPr>
        <p:grpSpPr>
          <a:xfrm>
            <a:off x="1511559" y="2500604"/>
            <a:ext cx="3937519" cy="2043404"/>
            <a:chOff x="1511559" y="2500604"/>
            <a:chExt cx="3937519" cy="204340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E5E378-7DCA-D18F-AC86-AD37F6FAF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559" y="2500604"/>
              <a:ext cx="1390261" cy="20434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AB9B65-4ED4-3B3D-7BA2-874FBA154A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1820" y="2500604"/>
              <a:ext cx="550507" cy="17354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6672A8-AFD4-9EF2-A64D-E138061F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327" y="2892490"/>
              <a:ext cx="1530220" cy="12978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D4572A-F385-F29C-AA37-26580C1BCF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2547" y="2892490"/>
              <a:ext cx="466531" cy="13436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1977C3-C920-7C01-E8D1-C15FF252B8CE}"/>
              </a:ext>
            </a:extLst>
          </p:cNvPr>
          <p:cNvGrpSpPr/>
          <p:nvPr/>
        </p:nvGrpSpPr>
        <p:grpSpPr>
          <a:xfrm>
            <a:off x="8755225" y="1987420"/>
            <a:ext cx="1704391" cy="2444621"/>
            <a:chOff x="8755225" y="1987420"/>
            <a:chExt cx="1704391" cy="244462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A6E1F2-54B0-FDC3-B2B1-636CF0EAD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5225" y="1987420"/>
              <a:ext cx="659363" cy="23192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B26561-9FA3-8B0B-D456-7F6EBC177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88" y="1987420"/>
              <a:ext cx="1045028" cy="24446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801B962-AAAA-664F-8B31-2F907EE6A73D}"/>
              </a:ext>
            </a:extLst>
          </p:cNvPr>
          <p:cNvSpPr txBox="1"/>
          <p:nvPr/>
        </p:nvSpPr>
        <p:spPr>
          <a:xfrm>
            <a:off x="1511559" y="5330643"/>
            <a:ext cx="35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Moment about Low Back</a:t>
            </a:r>
            <a:endParaRPr lang="en-US" sz="2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391839-B042-1EB6-0587-47C1EF0BAEA8}"/>
              </a:ext>
            </a:extLst>
          </p:cNvPr>
          <p:cNvSpPr txBox="1"/>
          <p:nvPr/>
        </p:nvSpPr>
        <p:spPr>
          <a:xfrm>
            <a:off x="7357437" y="5330643"/>
            <a:ext cx="35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Moment about Shoulder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716054EA-9452-5AD6-70AD-0687752F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94" y="1269467"/>
            <a:ext cx="4515142" cy="459260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B948B50-13DA-6031-6CA2-0A36AA1C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07" y="1266513"/>
            <a:ext cx="4540326" cy="4595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Result of Moment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39" y="6088795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moment is not real value, it will change according to the frame per second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There’s lot of noise in the moment results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MY" dirty="0"/>
              <a:t>Try 5 frames per 5 frames and observe whether the noise is lesser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MY" dirty="0"/>
              <a:t>Design an algorithm to calculate stress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23097</TotalTime>
  <Words>192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Georgia Pro</vt:lpstr>
      <vt:lpstr>Georgia Pro Cond Black</vt:lpstr>
      <vt:lpstr>SavonVTI</vt:lpstr>
      <vt:lpstr>Ergonomics Semester 2 Week 6</vt:lpstr>
      <vt:lpstr>What had been discussed last week</vt:lpstr>
      <vt:lpstr>Timeline</vt:lpstr>
      <vt:lpstr>Result of Moment</vt:lpstr>
      <vt:lpstr>Result of Moment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37</cp:revision>
  <dcterms:created xsi:type="dcterms:W3CDTF">2022-11-05T12:19:03Z</dcterms:created>
  <dcterms:modified xsi:type="dcterms:W3CDTF">2023-03-02T15:51:18Z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