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Lst>
  <p:sldSz cx="21386800" cy="30279975"/>
  <p:notesSz cx="6858000" cy="9144000"/>
  <p:defaultTextStyle>
    <a:defPPr>
      <a:defRPr lang="en-US"/>
    </a:defPPr>
    <a:lvl1pPr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1pPr>
    <a:lvl2pPr marL="1474788" indent="-1017588"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2pPr>
    <a:lvl3pPr marL="2951163" indent="-2036763"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3pPr>
    <a:lvl4pPr marL="4427538" indent="-3055938"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4pPr>
    <a:lvl5pPr marL="5903913" indent="-4075113"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5pPr>
    <a:lvl6pPr marL="2286000" algn="l" defTabSz="914400" rtl="0" eaLnBrk="1" latinLnBrk="0" hangingPunct="1">
      <a:defRPr sz="5800" kern="1200">
        <a:solidFill>
          <a:schemeClr val="tx1"/>
        </a:solidFill>
        <a:latin typeface="Calibri" panose="020F0502020204030204" pitchFamily="34" charset="0"/>
        <a:ea typeface="+mn-ea"/>
        <a:cs typeface="+mn-cs"/>
      </a:defRPr>
    </a:lvl6pPr>
    <a:lvl7pPr marL="2743200" algn="l" defTabSz="914400" rtl="0" eaLnBrk="1" latinLnBrk="0" hangingPunct="1">
      <a:defRPr sz="5800" kern="1200">
        <a:solidFill>
          <a:schemeClr val="tx1"/>
        </a:solidFill>
        <a:latin typeface="Calibri" panose="020F0502020204030204" pitchFamily="34" charset="0"/>
        <a:ea typeface="+mn-ea"/>
        <a:cs typeface="+mn-cs"/>
      </a:defRPr>
    </a:lvl7pPr>
    <a:lvl8pPr marL="3200400" algn="l" defTabSz="914400" rtl="0" eaLnBrk="1" latinLnBrk="0" hangingPunct="1">
      <a:defRPr sz="5800" kern="1200">
        <a:solidFill>
          <a:schemeClr val="tx1"/>
        </a:solidFill>
        <a:latin typeface="Calibri" panose="020F0502020204030204" pitchFamily="34" charset="0"/>
        <a:ea typeface="+mn-ea"/>
        <a:cs typeface="+mn-cs"/>
      </a:defRPr>
    </a:lvl8pPr>
    <a:lvl9pPr marL="3657600" algn="l" defTabSz="914400" rtl="0" eaLnBrk="1" latinLnBrk="0" hangingPunct="1">
      <a:defRPr sz="5800"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3C83"/>
    <a:srgbClr val="F1607C"/>
    <a:srgbClr val="FEC054"/>
    <a:srgbClr val="00B6F1"/>
    <a:srgbClr val="57004E"/>
    <a:srgbClr val="58595B"/>
    <a:srgbClr val="BBCB27"/>
    <a:srgbClr val="7ACC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45" autoAdjust="0"/>
    <p:restoredTop sz="94689" autoAdjust="0"/>
  </p:normalViewPr>
  <p:slideViewPr>
    <p:cSldViewPr>
      <p:cViewPr varScale="1">
        <p:scale>
          <a:sx n="20" d="100"/>
          <a:sy n="20" d="100"/>
        </p:scale>
        <p:origin x="2486" y="43"/>
      </p:cViewPr>
      <p:guideLst>
        <p:guide orient="horz" pos="9537"/>
        <p:guide pos="67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4"/>
            <a:ext cx="18178780" cy="6490568"/>
          </a:xfrm>
        </p:spPr>
        <p:txBody>
          <a:bodyPr/>
          <a:lstStyle/>
          <a:p>
            <a:r>
              <a:rPr lang="en-US"/>
              <a:t>Click to edit Master title style</a:t>
            </a:r>
            <a:endParaRPr lang="en-SG"/>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E1FE9DA-FF4F-4456-B1DE-A8BDE041DDD3}"/>
              </a:ext>
            </a:extLst>
          </p:cNvPr>
          <p:cNvSpPr>
            <a:spLocks noGrp="1"/>
          </p:cNvSpPr>
          <p:nvPr>
            <p:ph type="dt" sz="half" idx="10"/>
          </p:nvPr>
        </p:nvSpPr>
        <p:spPr/>
        <p:txBody>
          <a:bodyPr/>
          <a:lstStyle>
            <a:lvl1pPr>
              <a:defRPr/>
            </a:lvl1pPr>
          </a:lstStyle>
          <a:p>
            <a:pPr>
              <a:defRPr/>
            </a:pPr>
            <a:fld id="{202F79CF-A1C8-41B8-9FFA-E375C91F3F8D}" type="datetimeFigureOut">
              <a:rPr lang="en-SG"/>
              <a:pPr>
                <a:defRPr/>
              </a:pPr>
              <a:t>3/3/2023</a:t>
            </a:fld>
            <a:endParaRPr lang="en-SG"/>
          </a:p>
        </p:txBody>
      </p:sp>
      <p:sp>
        <p:nvSpPr>
          <p:cNvPr id="5" name="Footer Placeholder 4">
            <a:extLst>
              <a:ext uri="{FF2B5EF4-FFF2-40B4-BE49-F238E27FC236}">
                <a16:creationId xmlns:a16="http://schemas.microsoft.com/office/drawing/2014/main" id="{84ED7CFC-8F57-44BD-9273-D711B8FAC365}"/>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EDD91B2C-D543-4B7B-A1B9-35699BDA5DDB}"/>
              </a:ext>
            </a:extLst>
          </p:cNvPr>
          <p:cNvSpPr>
            <a:spLocks noGrp="1"/>
          </p:cNvSpPr>
          <p:nvPr>
            <p:ph type="sldNum" sz="quarter" idx="12"/>
          </p:nvPr>
        </p:nvSpPr>
        <p:spPr/>
        <p:txBody>
          <a:bodyPr/>
          <a:lstStyle>
            <a:lvl1pPr>
              <a:defRPr/>
            </a:lvl1pPr>
          </a:lstStyle>
          <a:p>
            <a:pPr>
              <a:defRPr/>
            </a:pPr>
            <a:fld id="{649D2B0F-7AF5-4715-9138-72BE15A77C13}" type="slidenum">
              <a:rPr lang="en-SG"/>
              <a:pPr>
                <a:defRPr/>
              </a:pPr>
              <a:t>‹#›</a:t>
            </a:fld>
            <a:endParaRPr lang="en-SG"/>
          </a:p>
        </p:txBody>
      </p:sp>
    </p:spTree>
    <p:extLst>
      <p:ext uri="{BB962C8B-B14F-4D97-AF65-F5344CB8AC3E}">
        <p14:creationId xmlns:p14="http://schemas.microsoft.com/office/powerpoint/2010/main" val="612021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774C66C-CA32-4DD7-B4AB-CDC51FAC8CBF}"/>
              </a:ext>
            </a:extLst>
          </p:cNvPr>
          <p:cNvSpPr>
            <a:spLocks noGrp="1"/>
          </p:cNvSpPr>
          <p:nvPr>
            <p:ph type="dt" sz="half" idx="10"/>
          </p:nvPr>
        </p:nvSpPr>
        <p:spPr/>
        <p:txBody>
          <a:bodyPr/>
          <a:lstStyle>
            <a:lvl1pPr>
              <a:defRPr/>
            </a:lvl1pPr>
          </a:lstStyle>
          <a:p>
            <a:pPr>
              <a:defRPr/>
            </a:pPr>
            <a:fld id="{E4CF02F9-325A-4BE3-B57A-6E76C7106958}" type="datetimeFigureOut">
              <a:rPr lang="en-SG"/>
              <a:pPr>
                <a:defRPr/>
              </a:pPr>
              <a:t>3/3/2023</a:t>
            </a:fld>
            <a:endParaRPr lang="en-SG"/>
          </a:p>
        </p:txBody>
      </p:sp>
      <p:sp>
        <p:nvSpPr>
          <p:cNvPr id="5" name="Footer Placeholder 4">
            <a:extLst>
              <a:ext uri="{FF2B5EF4-FFF2-40B4-BE49-F238E27FC236}">
                <a16:creationId xmlns:a16="http://schemas.microsoft.com/office/drawing/2014/main" id="{95F02773-318C-402C-9370-15447CCDFC4D}"/>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6694FA8F-B906-4062-B092-7A416D2D5888}"/>
              </a:ext>
            </a:extLst>
          </p:cNvPr>
          <p:cNvSpPr>
            <a:spLocks noGrp="1"/>
          </p:cNvSpPr>
          <p:nvPr>
            <p:ph type="sldNum" sz="quarter" idx="12"/>
          </p:nvPr>
        </p:nvSpPr>
        <p:spPr/>
        <p:txBody>
          <a:bodyPr/>
          <a:lstStyle>
            <a:lvl1pPr>
              <a:defRPr/>
            </a:lvl1pPr>
          </a:lstStyle>
          <a:p>
            <a:pPr>
              <a:defRPr/>
            </a:pPr>
            <a:fld id="{75EE5E60-63B7-41C9-858F-9FACC50251ED}" type="slidenum">
              <a:rPr lang="en-SG"/>
              <a:pPr>
                <a:defRPr/>
              </a:pPr>
              <a:t>‹#›</a:t>
            </a:fld>
            <a:endParaRPr lang="en-SG"/>
          </a:p>
        </p:txBody>
      </p:sp>
    </p:spTree>
    <p:extLst>
      <p:ext uri="{BB962C8B-B14F-4D97-AF65-F5344CB8AC3E}">
        <p14:creationId xmlns:p14="http://schemas.microsoft.com/office/powerpoint/2010/main" val="1613675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5430" y="1212608"/>
            <a:ext cx="4812030" cy="25836107"/>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1069340" y="1212608"/>
            <a:ext cx="14079643" cy="25836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7E9CE33-BBFD-4308-9D65-22D1182E171A}"/>
              </a:ext>
            </a:extLst>
          </p:cNvPr>
          <p:cNvSpPr>
            <a:spLocks noGrp="1"/>
          </p:cNvSpPr>
          <p:nvPr>
            <p:ph type="dt" sz="half" idx="10"/>
          </p:nvPr>
        </p:nvSpPr>
        <p:spPr/>
        <p:txBody>
          <a:bodyPr/>
          <a:lstStyle>
            <a:lvl1pPr>
              <a:defRPr/>
            </a:lvl1pPr>
          </a:lstStyle>
          <a:p>
            <a:pPr>
              <a:defRPr/>
            </a:pPr>
            <a:fld id="{0D0B5E20-1A2D-4697-A364-D008C4F67454}" type="datetimeFigureOut">
              <a:rPr lang="en-SG"/>
              <a:pPr>
                <a:defRPr/>
              </a:pPr>
              <a:t>3/3/2023</a:t>
            </a:fld>
            <a:endParaRPr lang="en-SG"/>
          </a:p>
        </p:txBody>
      </p:sp>
      <p:sp>
        <p:nvSpPr>
          <p:cNvPr id="5" name="Footer Placeholder 4">
            <a:extLst>
              <a:ext uri="{FF2B5EF4-FFF2-40B4-BE49-F238E27FC236}">
                <a16:creationId xmlns:a16="http://schemas.microsoft.com/office/drawing/2014/main" id="{0CE9B3E3-2BA7-40E8-93C7-B0BDFC43D2C2}"/>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970B9EDA-1965-4ACA-B1E0-21B972B83A75}"/>
              </a:ext>
            </a:extLst>
          </p:cNvPr>
          <p:cNvSpPr>
            <a:spLocks noGrp="1"/>
          </p:cNvSpPr>
          <p:nvPr>
            <p:ph type="sldNum" sz="quarter" idx="12"/>
          </p:nvPr>
        </p:nvSpPr>
        <p:spPr/>
        <p:txBody>
          <a:bodyPr/>
          <a:lstStyle>
            <a:lvl1pPr>
              <a:defRPr/>
            </a:lvl1pPr>
          </a:lstStyle>
          <a:p>
            <a:pPr>
              <a:defRPr/>
            </a:pPr>
            <a:fld id="{B918A918-8C80-4A63-BA76-A906D1AA227C}" type="slidenum">
              <a:rPr lang="en-SG"/>
              <a:pPr>
                <a:defRPr/>
              </a:pPr>
              <a:t>‹#›</a:t>
            </a:fld>
            <a:endParaRPr lang="en-SG"/>
          </a:p>
        </p:txBody>
      </p:sp>
    </p:spTree>
    <p:extLst>
      <p:ext uri="{BB962C8B-B14F-4D97-AF65-F5344CB8AC3E}">
        <p14:creationId xmlns:p14="http://schemas.microsoft.com/office/powerpoint/2010/main" val="87805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A32712C-766B-4407-8783-3DC940313B70}"/>
              </a:ext>
            </a:extLst>
          </p:cNvPr>
          <p:cNvSpPr>
            <a:spLocks noGrp="1"/>
          </p:cNvSpPr>
          <p:nvPr>
            <p:ph type="dt" sz="half" idx="10"/>
          </p:nvPr>
        </p:nvSpPr>
        <p:spPr/>
        <p:txBody>
          <a:bodyPr/>
          <a:lstStyle>
            <a:lvl1pPr>
              <a:defRPr/>
            </a:lvl1pPr>
          </a:lstStyle>
          <a:p>
            <a:pPr>
              <a:defRPr/>
            </a:pPr>
            <a:fld id="{4945159C-856D-449F-9A03-FA6019010734}" type="datetimeFigureOut">
              <a:rPr lang="en-SG"/>
              <a:pPr>
                <a:defRPr/>
              </a:pPr>
              <a:t>3/3/2023</a:t>
            </a:fld>
            <a:endParaRPr lang="en-SG"/>
          </a:p>
        </p:txBody>
      </p:sp>
      <p:sp>
        <p:nvSpPr>
          <p:cNvPr id="5" name="Footer Placeholder 4">
            <a:extLst>
              <a:ext uri="{FF2B5EF4-FFF2-40B4-BE49-F238E27FC236}">
                <a16:creationId xmlns:a16="http://schemas.microsoft.com/office/drawing/2014/main" id="{470EE9D7-0C11-42BD-BCFE-348C2FAD4905}"/>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45FBCEED-D9E2-4F1F-8692-A7B04BFADB40}"/>
              </a:ext>
            </a:extLst>
          </p:cNvPr>
          <p:cNvSpPr>
            <a:spLocks noGrp="1"/>
          </p:cNvSpPr>
          <p:nvPr>
            <p:ph type="sldNum" sz="quarter" idx="12"/>
          </p:nvPr>
        </p:nvSpPr>
        <p:spPr/>
        <p:txBody>
          <a:bodyPr/>
          <a:lstStyle>
            <a:lvl1pPr>
              <a:defRPr/>
            </a:lvl1pPr>
          </a:lstStyle>
          <a:p>
            <a:pPr>
              <a:defRPr/>
            </a:pPr>
            <a:fld id="{B5C4BC57-105B-4008-87A2-D150B77AE27E}" type="slidenum">
              <a:rPr lang="en-SG"/>
              <a:pPr>
                <a:defRPr/>
              </a:pPr>
              <a:t>‹#›</a:t>
            </a:fld>
            <a:endParaRPr lang="en-SG"/>
          </a:p>
        </p:txBody>
      </p:sp>
    </p:spTree>
    <p:extLst>
      <p:ext uri="{BB962C8B-B14F-4D97-AF65-F5344CB8AC3E}">
        <p14:creationId xmlns:p14="http://schemas.microsoft.com/office/powerpoint/2010/main" val="355188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1" y="19457689"/>
            <a:ext cx="18178780" cy="6013939"/>
          </a:xfrm>
        </p:spPr>
        <p:txBody>
          <a:bodyPr anchor="t"/>
          <a:lstStyle>
            <a:lvl1pPr algn="l">
              <a:defRPr sz="12900" b="1" cap="all"/>
            </a:lvl1pPr>
          </a:lstStyle>
          <a:p>
            <a:r>
              <a:rPr lang="en-US"/>
              <a:t>Click to edit Master title style</a:t>
            </a:r>
            <a:endParaRPr lang="en-SG"/>
          </a:p>
        </p:txBody>
      </p:sp>
      <p:sp>
        <p:nvSpPr>
          <p:cNvPr id="3" name="Text Placeholder 2"/>
          <p:cNvSpPr>
            <a:spLocks noGrp="1"/>
          </p:cNvSpPr>
          <p:nvPr>
            <p:ph type="body" idx="1"/>
          </p:nvPr>
        </p:nvSpPr>
        <p:spPr>
          <a:xfrm>
            <a:off x="1689411" y="12833949"/>
            <a:ext cx="18178780" cy="662374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C6E059-913B-4A6A-B300-2A9541335355}"/>
              </a:ext>
            </a:extLst>
          </p:cNvPr>
          <p:cNvSpPr>
            <a:spLocks noGrp="1"/>
          </p:cNvSpPr>
          <p:nvPr>
            <p:ph type="dt" sz="half" idx="10"/>
          </p:nvPr>
        </p:nvSpPr>
        <p:spPr/>
        <p:txBody>
          <a:bodyPr/>
          <a:lstStyle>
            <a:lvl1pPr>
              <a:defRPr/>
            </a:lvl1pPr>
          </a:lstStyle>
          <a:p>
            <a:pPr>
              <a:defRPr/>
            </a:pPr>
            <a:fld id="{54A55A12-B456-42F3-83FA-3EBBC7C1C8BF}" type="datetimeFigureOut">
              <a:rPr lang="en-SG"/>
              <a:pPr>
                <a:defRPr/>
              </a:pPr>
              <a:t>3/3/2023</a:t>
            </a:fld>
            <a:endParaRPr lang="en-SG"/>
          </a:p>
        </p:txBody>
      </p:sp>
      <p:sp>
        <p:nvSpPr>
          <p:cNvPr id="5" name="Footer Placeholder 4">
            <a:extLst>
              <a:ext uri="{FF2B5EF4-FFF2-40B4-BE49-F238E27FC236}">
                <a16:creationId xmlns:a16="http://schemas.microsoft.com/office/drawing/2014/main" id="{995008AB-2771-4DD6-837A-701EBD8DCB3C}"/>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53D97905-E5DB-4CDD-9060-A335AA23FE88}"/>
              </a:ext>
            </a:extLst>
          </p:cNvPr>
          <p:cNvSpPr>
            <a:spLocks noGrp="1"/>
          </p:cNvSpPr>
          <p:nvPr>
            <p:ph type="sldNum" sz="quarter" idx="12"/>
          </p:nvPr>
        </p:nvSpPr>
        <p:spPr/>
        <p:txBody>
          <a:bodyPr/>
          <a:lstStyle>
            <a:lvl1pPr>
              <a:defRPr/>
            </a:lvl1pPr>
          </a:lstStyle>
          <a:p>
            <a:pPr>
              <a:defRPr/>
            </a:pPr>
            <a:fld id="{DC7581EC-CD30-43B8-87C3-EF366F403A32}" type="slidenum">
              <a:rPr lang="en-SG"/>
              <a:pPr>
                <a:defRPr/>
              </a:pPr>
              <a:t>‹#›</a:t>
            </a:fld>
            <a:endParaRPr lang="en-SG"/>
          </a:p>
        </p:txBody>
      </p:sp>
    </p:spTree>
    <p:extLst>
      <p:ext uri="{BB962C8B-B14F-4D97-AF65-F5344CB8AC3E}">
        <p14:creationId xmlns:p14="http://schemas.microsoft.com/office/powerpoint/2010/main" val="165639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1069340" y="7065332"/>
            <a:ext cx="9445837" cy="199833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10871623" y="7065332"/>
            <a:ext cx="9445837" cy="199833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3">
            <a:extLst>
              <a:ext uri="{FF2B5EF4-FFF2-40B4-BE49-F238E27FC236}">
                <a16:creationId xmlns:a16="http://schemas.microsoft.com/office/drawing/2014/main" id="{E851C09E-46DD-4709-A73A-B6BA2ED1B3AA}"/>
              </a:ext>
            </a:extLst>
          </p:cNvPr>
          <p:cNvSpPr>
            <a:spLocks noGrp="1"/>
          </p:cNvSpPr>
          <p:nvPr>
            <p:ph type="dt" sz="half" idx="10"/>
          </p:nvPr>
        </p:nvSpPr>
        <p:spPr/>
        <p:txBody>
          <a:bodyPr/>
          <a:lstStyle>
            <a:lvl1pPr>
              <a:defRPr/>
            </a:lvl1pPr>
          </a:lstStyle>
          <a:p>
            <a:pPr>
              <a:defRPr/>
            </a:pPr>
            <a:fld id="{95B9B13E-7A5D-4F0E-A557-CA3CFFCB03B7}" type="datetimeFigureOut">
              <a:rPr lang="en-SG"/>
              <a:pPr>
                <a:defRPr/>
              </a:pPr>
              <a:t>3/3/2023</a:t>
            </a:fld>
            <a:endParaRPr lang="en-SG"/>
          </a:p>
        </p:txBody>
      </p:sp>
      <p:sp>
        <p:nvSpPr>
          <p:cNvPr id="6" name="Footer Placeholder 4">
            <a:extLst>
              <a:ext uri="{FF2B5EF4-FFF2-40B4-BE49-F238E27FC236}">
                <a16:creationId xmlns:a16="http://schemas.microsoft.com/office/drawing/2014/main" id="{38763DF7-AF00-4353-8AAC-90C3EEC305F4}"/>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ED548759-9A03-44C4-B5BD-ADAF2545F9A2}"/>
              </a:ext>
            </a:extLst>
          </p:cNvPr>
          <p:cNvSpPr>
            <a:spLocks noGrp="1"/>
          </p:cNvSpPr>
          <p:nvPr>
            <p:ph type="sldNum" sz="quarter" idx="12"/>
          </p:nvPr>
        </p:nvSpPr>
        <p:spPr/>
        <p:txBody>
          <a:bodyPr/>
          <a:lstStyle>
            <a:lvl1pPr>
              <a:defRPr/>
            </a:lvl1pPr>
          </a:lstStyle>
          <a:p>
            <a:pPr>
              <a:defRPr/>
            </a:pPr>
            <a:fld id="{4A6BA618-D901-4CF6-AD7A-281EE5FC6216}" type="slidenum">
              <a:rPr lang="en-SG"/>
              <a:pPr>
                <a:defRPr/>
              </a:pPr>
              <a:t>‹#›</a:t>
            </a:fld>
            <a:endParaRPr lang="en-SG"/>
          </a:p>
        </p:txBody>
      </p:sp>
    </p:spTree>
    <p:extLst>
      <p:ext uri="{BB962C8B-B14F-4D97-AF65-F5344CB8AC3E}">
        <p14:creationId xmlns:p14="http://schemas.microsoft.com/office/powerpoint/2010/main" val="396795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1069341" y="6777949"/>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4" name="Content Placeholder 3"/>
          <p:cNvSpPr>
            <a:spLocks noGrp="1"/>
          </p:cNvSpPr>
          <p:nvPr>
            <p:ph sz="half" idx="2"/>
          </p:nvPr>
        </p:nvSpPr>
        <p:spPr>
          <a:xfrm>
            <a:off x="1069341" y="9602676"/>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10864200" y="6777949"/>
            <a:ext cx="9453262"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6" name="Content Placeholder 5"/>
          <p:cNvSpPr>
            <a:spLocks noGrp="1"/>
          </p:cNvSpPr>
          <p:nvPr>
            <p:ph sz="quarter" idx="4"/>
          </p:nvPr>
        </p:nvSpPr>
        <p:spPr>
          <a:xfrm>
            <a:off x="10864200" y="9602676"/>
            <a:ext cx="9453262"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3">
            <a:extLst>
              <a:ext uri="{FF2B5EF4-FFF2-40B4-BE49-F238E27FC236}">
                <a16:creationId xmlns:a16="http://schemas.microsoft.com/office/drawing/2014/main" id="{6C5BF2A5-56D5-42C1-9AFE-185A8FFC9656}"/>
              </a:ext>
            </a:extLst>
          </p:cNvPr>
          <p:cNvSpPr>
            <a:spLocks noGrp="1"/>
          </p:cNvSpPr>
          <p:nvPr>
            <p:ph type="dt" sz="half" idx="10"/>
          </p:nvPr>
        </p:nvSpPr>
        <p:spPr/>
        <p:txBody>
          <a:bodyPr/>
          <a:lstStyle>
            <a:lvl1pPr>
              <a:defRPr/>
            </a:lvl1pPr>
          </a:lstStyle>
          <a:p>
            <a:pPr>
              <a:defRPr/>
            </a:pPr>
            <a:fld id="{118DF0CC-5120-4C6E-8701-069A53900821}" type="datetimeFigureOut">
              <a:rPr lang="en-SG"/>
              <a:pPr>
                <a:defRPr/>
              </a:pPr>
              <a:t>3/3/2023</a:t>
            </a:fld>
            <a:endParaRPr lang="en-SG"/>
          </a:p>
        </p:txBody>
      </p:sp>
      <p:sp>
        <p:nvSpPr>
          <p:cNvPr id="8" name="Footer Placeholder 4">
            <a:extLst>
              <a:ext uri="{FF2B5EF4-FFF2-40B4-BE49-F238E27FC236}">
                <a16:creationId xmlns:a16="http://schemas.microsoft.com/office/drawing/2014/main" id="{6ECA2D94-EC7F-4D00-8613-E598A65A7EA0}"/>
              </a:ext>
            </a:extLst>
          </p:cNvPr>
          <p:cNvSpPr>
            <a:spLocks noGrp="1"/>
          </p:cNvSpPr>
          <p:nvPr>
            <p:ph type="ftr" sz="quarter" idx="11"/>
          </p:nvPr>
        </p:nvSpPr>
        <p:spPr/>
        <p:txBody>
          <a:bodyPr/>
          <a:lstStyle>
            <a:lvl1pPr>
              <a:defRPr/>
            </a:lvl1pPr>
          </a:lstStyle>
          <a:p>
            <a:pPr>
              <a:defRPr/>
            </a:pPr>
            <a:endParaRPr lang="en-SG"/>
          </a:p>
        </p:txBody>
      </p:sp>
      <p:sp>
        <p:nvSpPr>
          <p:cNvPr id="9" name="Slide Number Placeholder 5">
            <a:extLst>
              <a:ext uri="{FF2B5EF4-FFF2-40B4-BE49-F238E27FC236}">
                <a16:creationId xmlns:a16="http://schemas.microsoft.com/office/drawing/2014/main" id="{0703A8E4-908E-4868-9C98-CFFF86DC28C6}"/>
              </a:ext>
            </a:extLst>
          </p:cNvPr>
          <p:cNvSpPr>
            <a:spLocks noGrp="1"/>
          </p:cNvSpPr>
          <p:nvPr>
            <p:ph type="sldNum" sz="quarter" idx="12"/>
          </p:nvPr>
        </p:nvSpPr>
        <p:spPr/>
        <p:txBody>
          <a:bodyPr/>
          <a:lstStyle>
            <a:lvl1pPr>
              <a:defRPr/>
            </a:lvl1pPr>
          </a:lstStyle>
          <a:p>
            <a:pPr>
              <a:defRPr/>
            </a:pPr>
            <a:fld id="{70D82C84-D7B3-4DFD-AD3E-735C69CEFB8F}" type="slidenum">
              <a:rPr lang="en-SG"/>
              <a:pPr>
                <a:defRPr/>
              </a:pPr>
              <a:t>‹#›</a:t>
            </a:fld>
            <a:endParaRPr lang="en-SG"/>
          </a:p>
        </p:txBody>
      </p:sp>
    </p:spTree>
    <p:extLst>
      <p:ext uri="{BB962C8B-B14F-4D97-AF65-F5344CB8AC3E}">
        <p14:creationId xmlns:p14="http://schemas.microsoft.com/office/powerpoint/2010/main" val="229550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3">
            <a:extLst>
              <a:ext uri="{FF2B5EF4-FFF2-40B4-BE49-F238E27FC236}">
                <a16:creationId xmlns:a16="http://schemas.microsoft.com/office/drawing/2014/main" id="{8700A1E7-4261-48C4-86E7-A0D98751F60D}"/>
              </a:ext>
            </a:extLst>
          </p:cNvPr>
          <p:cNvSpPr>
            <a:spLocks noGrp="1"/>
          </p:cNvSpPr>
          <p:nvPr>
            <p:ph type="dt" sz="half" idx="10"/>
          </p:nvPr>
        </p:nvSpPr>
        <p:spPr/>
        <p:txBody>
          <a:bodyPr/>
          <a:lstStyle>
            <a:lvl1pPr>
              <a:defRPr/>
            </a:lvl1pPr>
          </a:lstStyle>
          <a:p>
            <a:pPr>
              <a:defRPr/>
            </a:pPr>
            <a:fld id="{7799C927-E38E-4BC9-9E44-9E7438A0BE51}" type="datetimeFigureOut">
              <a:rPr lang="en-SG"/>
              <a:pPr>
                <a:defRPr/>
              </a:pPr>
              <a:t>3/3/2023</a:t>
            </a:fld>
            <a:endParaRPr lang="en-SG"/>
          </a:p>
        </p:txBody>
      </p:sp>
      <p:sp>
        <p:nvSpPr>
          <p:cNvPr id="4" name="Footer Placeholder 4">
            <a:extLst>
              <a:ext uri="{FF2B5EF4-FFF2-40B4-BE49-F238E27FC236}">
                <a16:creationId xmlns:a16="http://schemas.microsoft.com/office/drawing/2014/main" id="{679D2F92-5E1F-4F0D-AAA1-E308734CFBDB}"/>
              </a:ext>
            </a:extLst>
          </p:cNvPr>
          <p:cNvSpPr>
            <a:spLocks noGrp="1"/>
          </p:cNvSpPr>
          <p:nvPr>
            <p:ph type="ftr" sz="quarter" idx="11"/>
          </p:nvPr>
        </p:nvSpPr>
        <p:spPr/>
        <p:txBody>
          <a:bodyPr/>
          <a:lstStyle>
            <a:lvl1pPr>
              <a:defRPr/>
            </a:lvl1pPr>
          </a:lstStyle>
          <a:p>
            <a:pPr>
              <a:defRPr/>
            </a:pPr>
            <a:endParaRPr lang="en-SG"/>
          </a:p>
        </p:txBody>
      </p:sp>
      <p:sp>
        <p:nvSpPr>
          <p:cNvPr id="5" name="Slide Number Placeholder 5">
            <a:extLst>
              <a:ext uri="{FF2B5EF4-FFF2-40B4-BE49-F238E27FC236}">
                <a16:creationId xmlns:a16="http://schemas.microsoft.com/office/drawing/2014/main" id="{F7909451-15F4-430F-9ECF-4E185BA8F572}"/>
              </a:ext>
            </a:extLst>
          </p:cNvPr>
          <p:cNvSpPr>
            <a:spLocks noGrp="1"/>
          </p:cNvSpPr>
          <p:nvPr>
            <p:ph type="sldNum" sz="quarter" idx="12"/>
          </p:nvPr>
        </p:nvSpPr>
        <p:spPr/>
        <p:txBody>
          <a:bodyPr/>
          <a:lstStyle>
            <a:lvl1pPr>
              <a:defRPr/>
            </a:lvl1pPr>
          </a:lstStyle>
          <a:p>
            <a:pPr>
              <a:defRPr/>
            </a:pPr>
            <a:fld id="{1022F0C3-B362-4FE9-8DA2-EF5051CE0391}" type="slidenum">
              <a:rPr lang="en-SG"/>
              <a:pPr>
                <a:defRPr/>
              </a:pPr>
              <a:t>‹#›</a:t>
            </a:fld>
            <a:endParaRPr lang="en-SG"/>
          </a:p>
        </p:txBody>
      </p:sp>
    </p:spTree>
    <p:extLst>
      <p:ext uri="{BB962C8B-B14F-4D97-AF65-F5344CB8AC3E}">
        <p14:creationId xmlns:p14="http://schemas.microsoft.com/office/powerpoint/2010/main" val="424100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5CAEB10-5D56-4FA7-B8FA-31144EE1716A}"/>
              </a:ext>
            </a:extLst>
          </p:cNvPr>
          <p:cNvSpPr>
            <a:spLocks noGrp="1"/>
          </p:cNvSpPr>
          <p:nvPr>
            <p:ph type="dt" sz="half" idx="10"/>
          </p:nvPr>
        </p:nvSpPr>
        <p:spPr/>
        <p:txBody>
          <a:bodyPr/>
          <a:lstStyle>
            <a:lvl1pPr>
              <a:defRPr/>
            </a:lvl1pPr>
          </a:lstStyle>
          <a:p>
            <a:pPr>
              <a:defRPr/>
            </a:pPr>
            <a:fld id="{20CBF687-0443-494F-8449-60478B8C5B52}" type="datetimeFigureOut">
              <a:rPr lang="en-SG"/>
              <a:pPr>
                <a:defRPr/>
              </a:pPr>
              <a:t>3/3/2023</a:t>
            </a:fld>
            <a:endParaRPr lang="en-SG"/>
          </a:p>
        </p:txBody>
      </p:sp>
      <p:sp>
        <p:nvSpPr>
          <p:cNvPr id="3" name="Footer Placeholder 4">
            <a:extLst>
              <a:ext uri="{FF2B5EF4-FFF2-40B4-BE49-F238E27FC236}">
                <a16:creationId xmlns:a16="http://schemas.microsoft.com/office/drawing/2014/main" id="{225F1EB7-390F-47AB-A7FC-CAB0E4349B2F}"/>
              </a:ext>
            </a:extLst>
          </p:cNvPr>
          <p:cNvSpPr>
            <a:spLocks noGrp="1"/>
          </p:cNvSpPr>
          <p:nvPr>
            <p:ph type="ftr" sz="quarter" idx="11"/>
          </p:nvPr>
        </p:nvSpPr>
        <p:spPr/>
        <p:txBody>
          <a:bodyPr/>
          <a:lstStyle>
            <a:lvl1pPr>
              <a:defRPr/>
            </a:lvl1pPr>
          </a:lstStyle>
          <a:p>
            <a:pPr>
              <a:defRPr/>
            </a:pPr>
            <a:endParaRPr lang="en-SG"/>
          </a:p>
        </p:txBody>
      </p:sp>
      <p:sp>
        <p:nvSpPr>
          <p:cNvPr id="4" name="Slide Number Placeholder 5">
            <a:extLst>
              <a:ext uri="{FF2B5EF4-FFF2-40B4-BE49-F238E27FC236}">
                <a16:creationId xmlns:a16="http://schemas.microsoft.com/office/drawing/2014/main" id="{9FB7938A-6323-4B40-B7B4-6E73A017F94A}"/>
              </a:ext>
            </a:extLst>
          </p:cNvPr>
          <p:cNvSpPr>
            <a:spLocks noGrp="1"/>
          </p:cNvSpPr>
          <p:nvPr>
            <p:ph type="sldNum" sz="quarter" idx="12"/>
          </p:nvPr>
        </p:nvSpPr>
        <p:spPr/>
        <p:txBody>
          <a:bodyPr/>
          <a:lstStyle>
            <a:lvl1pPr>
              <a:defRPr/>
            </a:lvl1pPr>
          </a:lstStyle>
          <a:p>
            <a:pPr>
              <a:defRPr/>
            </a:pPr>
            <a:fld id="{8F08762C-DE3B-4773-B11F-9A2C164B03B5}" type="slidenum">
              <a:rPr lang="en-SG"/>
              <a:pPr>
                <a:defRPr/>
              </a:pPr>
              <a:t>‹#›</a:t>
            </a:fld>
            <a:endParaRPr lang="en-SG"/>
          </a:p>
        </p:txBody>
      </p:sp>
    </p:spTree>
    <p:extLst>
      <p:ext uri="{BB962C8B-B14F-4D97-AF65-F5344CB8AC3E}">
        <p14:creationId xmlns:p14="http://schemas.microsoft.com/office/powerpoint/2010/main" val="288417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1" y="1205592"/>
            <a:ext cx="7036111" cy="5130774"/>
          </a:xfrm>
        </p:spPr>
        <p:txBody>
          <a:bodyPr anchor="b"/>
          <a:lstStyle>
            <a:lvl1pPr algn="l">
              <a:defRPr sz="6500" b="1"/>
            </a:lvl1pPr>
          </a:lstStyle>
          <a:p>
            <a:r>
              <a:rPr lang="en-US"/>
              <a:t>Click to edit Master title style</a:t>
            </a:r>
            <a:endParaRPr lang="en-SG"/>
          </a:p>
        </p:txBody>
      </p:sp>
      <p:sp>
        <p:nvSpPr>
          <p:cNvPr id="3" name="Content Placeholder 2"/>
          <p:cNvSpPr>
            <a:spLocks noGrp="1"/>
          </p:cNvSpPr>
          <p:nvPr>
            <p:ph idx="1"/>
          </p:nvPr>
        </p:nvSpPr>
        <p:spPr>
          <a:xfrm>
            <a:off x="8361645" y="1205594"/>
            <a:ext cx="11955817" cy="2584312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1069341" y="6336368"/>
            <a:ext cx="7036111" cy="2071234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3">
            <a:extLst>
              <a:ext uri="{FF2B5EF4-FFF2-40B4-BE49-F238E27FC236}">
                <a16:creationId xmlns:a16="http://schemas.microsoft.com/office/drawing/2014/main" id="{196BEAE0-A247-42F2-9B5C-E6149B670E2E}"/>
              </a:ext>
            </a:extLst>
          </p:cNvPr>
          <p:cNvSpPr>
            <a:spLocks noGrp="1"/>
          </p:cNvSpPr>
          <p:nvPr>
            <p:ph type="dt" sz="half" idx="10"/>
          </p:nvPr>
        </p:nvSpPr>
        <p:spPr/>
        <p:txBody>
          <a:bodyPr/>
          <a:lstStyle>
            <a:lvl1pPr>
              <a:defRPr/>
            </a:lvl1pPr>
          </a:lstStyle>
          <a:p>
            <a:pPr>
              <a:defRPr/>
            </a:pPr>
            <a:fld id="{29D4064B-A84C-4CE5-9774-C629E363B7E0}" type="datetimeFigureOut">
              <a:rPr lang="en-SG"/>
              <a:pPr>
                <a:defRPr/>
              </a:pPr>
              <a:t>3/3/2023</a:t>
            </a:fld>
            <a:endParaRPr lang="en-SG"/>
          </a:p>
        </p:txBody>
      </p:sp>
      <p:sp>
        <p:nvSpPr>
          <p:cNvPr id="6" name="Footer Placeholder 4">
            <a:extLst>
              <a:ext uri="{FF2B5EF4-FFF2-40B4-BE49-F238E27FC236}">
                <a16:creationId xmlns:a16="http://schemas.microsoft.com/office/drawing/2014/main" id="{D4489D27-8362-4954-AB46-33773654FEAF}"/>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B7A9F44D-A6DC-493D-A5F5-98487A17A613}"/>
              </a:ext>
            </a:extLst>
          </p:cNvPr>
          <p:cNvSpPr>
            <a:spLocks noGrp="1"/>
          </p:cNvSpPr>
          <p:nvPr>
            <p:ph type="sldNum" sz="quarter" idx="12"/>
          </p:nvPr>
        </p:nvSpPr>
        <p:spPr/>
        <p:txBody>
          <a:bodyPr/>
          <a:lstStyle>
            <a:lvl1pPr>
              <a:defRPr/>
            </a:lvl1pPr>
          </a:lstStyle>
          <a:p>
            <a:pPr>
              <a:defRPr/>
            </a:pPr>
            <a:fld id="{4A37E5A2-145D-4B91-9654-26805A6B6715}" type="slidenum">
              <a:rPr lang="en-SG"/>
              <a:pPr>
                <a:defRPr/>
              </a:pPr>
              <a:t>‹#›</a:t>
            </a:fld>
            <a:endParaRPr lang="en-SG"/>
          </a:p>
        </p:txBody>
      </p:sp>
    </p:spTree>
    <p:extLst>
      <p:ext uri="{BB962C8B-B14F-4D97-AF65-F5344CB8AC3E}">
        <p14:creationId xmlns:p14="http://schemas.microsoft.com/office/powerpoint/2010/main" val="391683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2" y="21195984"/>
            <a:ext cx="12832080" cy="2502307"/>
          </a:xfrm>
        </p:spPr>
        <p:txBody>
          <a:bodyPr anchor="b"/>
          <a:lstStyle>
            <a:lvl1pPr algn="l">
              <a:defRPr sz="6500" b="1"/>
            </a:lvl1pPr>
          </a:lstStyle>
          <a:p>
            <a:r>
              <a:rPr lang="en-US"/>
              <a:t>Click to edit Master title style</a:t>
            </a:r>
            <a:endParaRPr lang="en-SG"/>
          </a:p>
        </p:txBody>
      </p:sp>
      <p:sp>
        <p:nvSpPr>
          <p:cNvPr id="3" name="Picture Placeholder 2"/>
          <p:cNvSpPr>
            <a:spLocks noGrp="1"/>
          </p:cNvSpPr>
          <p:nvPr>
            <p:ph type="pic" idx="1"/>
          </p:nvPr>
        </p:nvSpPr>
        <p:spPr>
          <a:xfrm>
            <a:off x="4191962" y="2705571"/>
            <a:ext cx="12832080" cy="18167985"/>
          </a:xfrm>
        </p:spPr>
        <p:txBody>
          <a:bodyPr rtlCol="0">
            <a:normAutofit/>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pPr lvl="0"/>
            <a:endParaRPr lang="en-SG" noProof="0"/>
          </a:p>
        </p:txBody>
      </p:sp>
      <p:sp>
        <p:nvSpPr>
          <p:cNvPr id="4" name="Text Placeholder 3"/>
          <p:cNvSpPr>
            <a:spLocks noGrp="1"/>
          </p:cNvSpPr>
          <p:nvPr>
            <p:ph type="body" sz="half" idx="2"/>
          </p:nvPr>
        </p:nvSpPr>
        <p:spPr>
          <a:xfrm>
            <a:off x="4191962" y="23698291"/>
            <a:ext cx="12832080" cy="3553688"/>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3">
            <a:extLst>
              <a:ext uri="{FF2B5EF4-FFF2-40B4-BE49-F238E27FC236}">
                <a16:creationId xmlns:a16="http://schemas.microsoft.com/office/drawing/2014/main" id="{D84DC298-9206-4C78-BC30-488BCE46D2A8}"/>
              </a:ext>
            </a:extLst>
          </p:cNvPr>
          <p:cNvSpPr>
            <a:spLocks noGrp="1"/>
          </p:cNvSpPr>
          <p:nvPr>
            <p:ph type="dt" sz="half" idx="10"/>
          </p:nvPr>
        </p:nvSpPr>
        <p:spPr/>
        <p:txBody>
          <a:bodyPr/>
          <a:lstStyle>
            <a:lvl1pPr>
              <a:defRPr/>
            </a:lvl1pPr>
          </a:lstStyle>
          <a:p>
            <a:pPr>
              <a:defRPr/>
            </a:pPr>
            <a:fld id="{8EEF3A93-164E-41F1-B826-FB21504E9451}" type="datetimeFigureOut">
              <a:rPr lang="en-SG"/>
              <a:pPr>
                <a:defRPr/>
              </a:pPr>
              <a:t>3/3/2023</a:t>
            </a:fld>
            <a:endParaRPr lang="en-SG"/>
          </a:p>
        </p:txBody>
      </p:sp>
      <p:sp>
        <p:nvSpPr>
          <p:cNvPr id="6" name="Footer Placeholder 4">
            <a:extLst>
              <a:ext uri="{FF2B5EF4-FFF2-40B4-BE49-F238E27FC236}">
                <a16:creationId xmlns:a16="http://schemas.microsoft.com/office/drawing/2014/main" id="{9932F45D-8BCE-44AD-ADAE-030AA3545BA9}"/>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568FE872-AE85-40E3-A5BA-9403EF290F7E}"/>
              </a:ext>
            </a:extLst>
          </p:cNvPr>
          <p:cNvSpPr>
            <a:spLocks noGrp="1"/>
          </p:cNvSpPr>
          <p:nvPr>
            <p:ph type="sldNum" sz="quarter" idx="12"/>
          </p:nvPr>
        </p:nvSpPr>
        <p:spPr/>
        <p:txBody>
          <a:bodyPr/>
          <a:lstStyle>
            <a:lvl1pPr>
              <a:defRPr/>
            </a:lvl1pPr>
          </a:lstStyle>
          <a:p>
            <a:pPr>
              <a:defRPr/>
            </a:pPr>
            <a:fld id="{2F3A63DD-EC85-4D6C-AD1F-61126B48577D}" type="slidenum">
              <a:rPr lang="en-SG"/>
              <a:pPr>
                <a:defRPr/>
              </a:pPr>
              <a:t>‹#›</a:t>
            </a:fld>
            <a:endParaRPr lang="en-SG"/>
          </a:p>
        </p:txBody>
      </p:sp>
    </p:spTree>
    <p:extLst>
      <p:ext uri="{BB962C8B-B14F-4D97-AF65-F5344CB8AC3E}">
        <p14:creationId xmlns:p14="http://schemas.microsoft.com/office/powerpoint/2010/main" val="46806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3C0473D-3651-41F1-8651-FF66016EFEC6}"/>
              </a:ext>
            </a:extLst>
          </p:cNvPr>
          <p:cNvSpPr>
            <a:spLocks noGrp="1" noChangeArrowheads="1"/>
          </p:cNvSpPr>
          <p:nvPr>
            <p:ph type="title"/>
          </p:nvPr>
        </p:nvSpPr>
        <p:spPr bwMode="auto">
          <a:xfrm>
            <a:off x="1069975" y="1212850"/>
            <a:ext cx="19246850"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5232" tIns="147616" rIns="295232" bIns="147616" numCol="1" anchor="ctr" anchorCtr="0" compatLnSpc="1">
            <a:prstTxWarp prst="textNoShape">
              <a:avLst/>
            </a:prstTxWarp>
          </a:bodyPr>
          <a:lstStyle/>
          <a:p>
            <a:pPr lvl="0"/>
            <a:r>
              <a:rPr lang="en-US" altLang="en-US"/>
              <a:t>Click to edit Master title style</a:t>
            </a:r>
            <a:endParaRPr lang="en-SG" altLang="en-US"/>
          </a:p>
        </p:txBody>
      </p:sp>
      <p:sp>
        <p:nvSpPr>
          <p:cNvPr id="1027" name="Text Placeholder 2">
            <a:extLst>
              <a:ext uri="{FF2B5EF4-FFF2-40B4-BE49-F238E27FC236}">
                <a16:creationId xmlns:a16="http://schemas.microsoft.com/office/drawing/2014/main" id="{B4643DDE-6679-4B45-9D28-EAF13986209F}"/>
              </a:ext>
            </a:extLst>
          </p:cNvPr>
          <p:cNvSpPr>
            <a:spLocks noGrp="1" noChangeArrowheads="1"/>
          </p:cNvSpPr>
          <p:nvPr>
            <p:ph type="body" idx="1"/>
          </p:nvPr>
        </p:nvSpPr>
        <p:spPr bwMode="auto">
          <a:xfrm>
            <a:off x="1069975" y="7065963"/>
            <a:ext cx="19246850" cy="1998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5232" tIns="147616" rIns="295232" bIns="14761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SG" altLang="en-US"/>
          </a:p>
        </p:txBody>
      </p:sp>
      <p:sp>
        <p:nvSpPr>
          <p:cNvPr id="4" name="Date Placeholder 3">
            <a:extLst>
              <a:ext uri="{FF2B5EF4-FFF2-40B4-BE49-F238E27FC236}">
                <a16:creationId xmlns:a16="http://schemas.microsoft.com/office/drawing/2014/main" id="{3F1F57A8-737C-4572-A0F4-E99D30264DF3}"/>
              </a:ext>
            </a:extLst>
          </p:cNvPr>
          <p:cNvSpPr>
            <a:spLocks noGrp="1"/>
          </p:cNvSpPr>
          <p:nvPr>
            <p:ph type="dt" sz="half" idx="2"/>
          </p:nvPr>
        </p:nvSpPr>
        <p:spPr>
          <a:xfrm>
            <a:off x="1069975" y="28065413"/>
            <a:ext cx="4989513" cy="1611312"/>
          </a:xfrm>
          <a:prstGeom prst="rect">
            <a:avLst/>
          </a:prstGeom>
        </p:spPr>
        <p:txBody>
          <a:bodyPr vert="horz" lIns="295232" tIns="147616" rIns="295232" bIns="147616" rtlCol="0" anchor="ctr"/>
          <a:lstStyle>
            <a:lvl1pPr algn="l" defTabSz="2952323" eaLnBrk="1" fontAlgn="auto" hangingPunct="1">
              <a:spcBef>
                <a:spcPts val="0"/>
              </a:spcBef>
              <a:spcAft>
                <a:spcPts val="0"/>
              </a:spcAft>
              <a:defRPr sz="3900" smtClean="0">
                <a:solidFill>
                  <a:schemeClr val="tx1">
                    <a:tint val="75000"/>
                  </a:schemeClr>
                </a:solidFill>
                <a:latin typeface="+mn-lt"/>
              </a:defRPr>
            </a:lvl1pPr>
          </a:lstStyle>
          <a:p>
            <a:pPr>
              <a:defRPr/>
            </a:pPr>
            <a:fld id="{741EBADC-691D-4ACC-889A-5A2C608D2190}" type="datetimeFigureOut">
              <a:rPr lang="en-SG"/>
              <a:pPr>
                <a:defRPr/>
              </a:pPr>
              <a:t>3/3/2023</a:t>
            </a:fld>
            <a:endParaRPr lang="en-SG"/>
          </a:p>
        </p:txBody>
      </p:sp>
      <p:sp>
        <p:nvSpPr>
          <p:cNvPr id="5" name="Footer Placeholder 4">
            <a:extLst>
              <a:ext uri="{FF2B5EF4-FFF2-40B4-BE49-F238E27FC236}">
                <a16:creationId xmlns:a16="http://schemas.microsoft.com/office/drawing/2014/main" id="{ADB1B076-99A1-46EB-9E80-ED8A5D2C3B4B}"/>
              </a:ext>
            </a:extLst>
          </p:cNvPr>
          <p:cNvSpPr>
            <a:spLocks noGrp="1"/>
          </p:cNvSpPr>
          <p:nvPr>
            <p:ph type="ftr" sz="quarter" idx="3"/>
          </p:nvPr>
        </p:nvSpPr>
        <p:spPr>
          <a:xfrm>
            <a:off x="7307263" y="28065413"/>
            <a:ext cx="6772275" cy="1611312"/>
          </a:xfrm>
          <a:prstGeom prst="rect">
            <a:avLst/>
          </a:prstGeom>
        </p:spPr>
        <p:txBody>
          <a:bodyPr vert="horz" lIns="295232" tIns="147616" rIns="295232" bIns="147616" rtlCol="0" anchor="ctr"/>
          <a:lstStyle>
            <a:lvl1pPr algn="ctr" defTabSz="2952323" eaLnBrk="1" fontAlgn="auto" hangingPunct="1">
              <a:spcBef>
                <a:spcPts val="0"/>
              </a:spcBef>
              <a:spcAft>
                <a:spcPts val="0"/>
              </a:spcAft>
              <a:defRPr sz="3900">
                <a:solidFill>
                  <a:schemeClr val="tx1">
                    <a:tint val="75000"/>
                  </a:schemeClr>
                </a:solidFill>
                <a:latin typeface="+mn-lt"/>
              </a:defRPr>
            </a:lvl1pPr>
          </a:lstStyle>
          <a:p>
            <a:pPr>
              <a:defRPr/>
            </a:pPr>
            <a:endParaRPr lang="en-SG"/>
          </a:p>
        </p:txBody>
      </p:sp>
      <p:sp>
        <p:nvSpPr>
          <p:cNvPr id="6" name="Slide Number Placeholder 5">
            <a:extLst>
              <a:ext uri="{FF2B5EF4-FFF2-40B4-BE49-F238E27FC236}">
                <a16:creationId xmlns:a16="http://schemas.microsoft.com/office/drawing/2014/main" id="{D0A002AD-5B8B-4064-95BC-C951519D61C6}"/>
              </a:ext>
            </a:extLst>
          </p:cNvPr>
          <p:cNvSpPr>
            <a:spLocks noGrp="1"/>
          </p:cNvSpPr>
          <p:nvPr>
            <p:ph type="sldNum" sz="quarter" idx="4"/>
          </p:nvPr>
        </p:nvSpPr>
        <p:spPr>
          <a:xfrm>
            <a:off x="15327313" y="28065413"/>
            <a:ext cx="4989512" cy="1611312"/>
          </a:xfrm>
          <a:prstGeom prst="rect">
            <a:avLst/>
          </a:prstGeom>
        </p:spPr>
        <p:txBody>
          <a:bodyPr vert="horz" lIns="295232" tIns="147616" rIns="295232" bIns="147616" rtlCol="0" anchor="ctr"/>
          <a:lstStyle>
            <a:lvl1pPr algn="r" defTabSz="2952323" eaLnBrk="1" fontAlgn="auto" hangingPunct="1">
              <a:spcBef>
                <a:spcPts val="0"/>
              </a:spcBef>
              <a:spcAft>
                <a:spcPts val="0"/>
              </a:spcAft>
              <a:defRPr sz="3900" smtClean="0">
                <a:solidFill>
                  <a:schemeClr val="tx1">
                    <a:tint val="75000"/>
                  </a:schemeClr>
                </a:solidFill>
                <a:latin typeface="+mn-lt"/>
              </a:defRPr>
            </a:lvl1pPr>
          </a:lstStyle>
          <a:p>
            <a:pPr>
              <a:defRPr/>
            </a:pPr>
            <a:fld id="{8EA9E9A4-76AE-4C25-B592-D1BBEFE9314A}" type="slidenum">
              <a:rPr lang="en-SG"/>
              <a:pPr>
                <a:defRPr/>
              </a:pPr>
              <a:t>‹#›</a:t>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1163" rtl="0" fontAlgn="base">
        <a:spcBef>
          <a:spcPct val="0"/>
        </a:spcBef>
        <a:spcAft>
          <a:spcPct val="0"/>
        </a:spcAft>
        <a:defRPr sz="14200" kern="1200">
          <a:solidFill>
            <a:schemeClr val="tx1"/>
          </a:solidFill>
          <a:latin typeface="+mj-lt"/>
          <a:ea typeface="+mj-ea"/>
          <a:cs typeface="+mj-cs"/>
        </a:defRPr>
      </a:lvl1pPr>
      <a:lvl2pPr algn="ctr" defTabSz="2951163" rtl="0" fontAlgn="base">
        <a:spcBef>
          <a:spcPct val="0"/>
        </a:spcBef>
        <a:spcAft>
          <a:spcPct val="0"/>
        </a:spcAft>
        <a:defRPr sz="14200">
          <a:solidFill>
            <a:schemeClr val="tx1"/>
          </a:solidFill>
          <a:latin typeface="Calibri" panose="020F0502020204030204" pitchFamily="34" charset="0"/>
        </a:defRPr>
      </a:lvl2pPr>
      <a:lvl3pPr algn="ctr" defTabSz="2951163" rtl="0" fontAlgn="base">
        <a:spcBef>
          <a:spcPct val="0"/>
        </a:spcBef>
        <a:spcAft>
          <a:spcPct val="0"/>
        </a:spcAft>
        <a:defRPr sz="14200">
          <a:solidFill>
            <a:schemeClr val="tx1"/>
          </a:solidFill>
          <a:latin typeface="Calibri" panose="020F0502020204030204" pitchFamily="34" charset="0"/>
        </a:defRPr>
      </a:lvl3pPr>
      <a:lvl4pPr algn="ctr" defTabSz="2951163" rtl="0" fontAlgn="base">
        <a:spcBef>
          <a:spcPct val="0"/>
        </a:spcBef>
        <a:spcAft>
          <a:spcPct val="0"/>
        </a:spcAft>
        <a:defRPr sz="14200">
          <a:solidFill>
            <a:schemeClr val="tx1"/>
          </a:solidFill>
          <a:latin typeface="Calibri" panose="020F0502020204030204" pitchFamily="34" charset="0"/>
        </a:defRPr>
      </a:lvl4pPr>
      <a:lvl5pPr algn="ctr" defTabSz="2951163" rtl="0" fontAlgn="base">
        <a:spcBef>
          <a:spcPct val="0"/>
        </a:spcBef>
        <a:spcAft>
          <a:spcPct val="0"/>
        </a:spcAft>
        <a:defRPr sz="14200">
          <a:solidFill>
            <a:schemeClr val="tx1"/>
          </a:solidFill>
          <a:latin typeface="Calibri" panose="020F0502020204030204" pitchFamily="34" charset="0"/>
        </a:defRPr>
      </a:lvl5pPr>
      <a:lvl6pPr marL="457200" algn="ctr" defTabSz="2951163" rtl="0" fontAlgn="base">
        <a:spcBef>
          <a:spcPct val="0"/>
        </a:spcBef>
        <a:spcAft>
          <a:spcPct val="0"/>
        </a:spcAft>
        <a:defRPr sz="14200">
          <a:solidFill>
            <a:schemeClr val="tx1"/>
          </a:solidFill>
          <a:latin typeface="Calibri" panose="020F0502020204030204" pitchFamily="34" charset="0"/>
        </a:defRPr>
      </a:lvl6pPr>
      <a:lvl7pPr marL="914400" algn="ctr" defTabSz="2951163" rtl="0" fontAlgn="base">
        <a:spcBef>
          <a:spcPct val="0"/>
        </a:spcBef>
        <a:spcAft>
          <a:spcPct val="0"/>
        </a:spcAft>
        <a:defRPr sz="14200">
          <a:solidFill>
            <a:schemeClr val="tx1"/>
          </a:solidFill>
          <a:latin typeface="Calibri" panose="020F0502020204030204" pitchFamily="34" charset="0"/>
        </a:defRPr>
      </a:lvl7pPr>
      <a:lvl8pPr marL="1371600" algn="ctr" defTabSz="2951163" rtl="0" fontAlgn="base">
        <a:spcBef>
          <a:spcPct val="0"/>
        </a:spcBef>
        <a:spcAft>
          <a:spcPct val="0"/>
        </a:spcAft>
        <a:defRPr sz="14200">
          <a:solidFill>
            <a:schemeClr val="tx1"/>
          </a:solidFill>
          <a:latin typeface="Calibri" panose="020F0502020204030204" pitchFamily="34" charset="0"/>
        </a:defRPr>
      </a:lvl8pPr>
      <a:lvl9pPr marL="1828800" algn="ctr" defTabSz="2951163" rtl="0" fontAlgn="base">
        <a:spcBef>
          <a:spcPct val="0"/>
        </a:spcBef>
        <a:spcAft>
          <a:spcPct val="0"/>
        </a:spcAft>
        <a:defRPr sz="14200">
          <a:solidFill>
            <a:schemeClr val="tx1"/>
          </a:solidFill>
          <a:latin typeface="Calibri" panose="020F0502020204030204" pitchFamily="34" charset="0"/>
        </a:defRPr>
      </a:lvl9pPr>
    </p:titleStyle>
    <p:bodyStyle>
      <a:lvl1pPr marL="1106488" indent="-1106488" algn="l" defTabSz="2951163" rtl="0" fontAlgn="base">
        <a:spcBef>
          <a:spcPct val="20000"/>
        </a:spcBef>
        <a:spcAft>
          <a:spcPct val="0"/>
        </a:spcAft>
        <a:buFont typeface="Arial" panose="020B0604020202020204" pitchFamily="34" charset="0"/>
        <a:buChar char="•"/>
        <a:defRPr sz="10300" kern="1200">
          <a:solidFill>
            <a:schemeClr val="tx1"/>
          </a:solidFill>
          <a:latin typeface="+mn-lt"/>
          <a:ea typeface="+mn-ea"/>
          <a:cs typeface="+mn-cs"/>
        </a:defRPr>
      </a:lvl1pPr>
      <a:lvl2pPr marL="2398713" indent="-922338" algn="l" defTabSz="2951163" rtl="0" fontAlgn="base">
        <a:spcBef>
          <a:spcPct val="20000"/>
        </a:spcBef>
        <a:spcAft>
          <a:spcPct val="0"/>
        </a:spcAft>
        <a:buFont typeface="Arial" panose="020B0604020202020204" pitchFamily="34" charset="0"/>
        <a:buChar char="–"/>
        <a:defRPr sz="9000" kern="1200">
          <a:solidFill>
            <a:schemeClr val="tx1"/>
          </a:solidFill>
          <a:latin typeface="+mn-lt"/>
          <a:ea typeface="+mn-ea"/>
          <a:cs typeface="+mn-cs"/>
        </a:defRPr>
      </a:lvl2pPr>
      <a:lvl3pPr marL="3689350" indent="-736600" algn="l" defTabSz="2951163" rtl="0" fontAlgn="base">
        <a:spcBef>
          <a:spcPct val="20000"/>
        </a:spcBef>
        <a:spcAft>
          <a:spcPct val="0"/>
        </a:spcAft>
        <a:buFont typeface="Arial" panose="020B0604020202020204" pitchFamily="34" charset="0"/>
        <a:buChar char="•"/>
        <a:defRPr sz="7700" kern="1200">
          <a:solidFill>
            <a:schemeClr val="tx1"/>
          </a:solidFill>
          <a:latin typeface="+mn-lt"/>
          <a:ea typeface="+mn-ea"/>
          <a:cs typeface="+mn-cs"/>
        </a:defRPr>
      </a:lvl3pPr>
      <a:lvl4pPr marL="5165725" indent="-736600" algn="l" defTabSz="2951163" rtl="0" fontAlgn="base">
        <a:spcBef>
          <a:spcPct val="20000"/>
        </a:spcBef>
        <a:spcAft>
          <a:spcPct val="0"/>
        </a:spcAft>
        <a:buFont typeface="Arial" panose="020B0604020202020204" pitchFamily="34" charset="0"/>
        <a:buChar char="–"/>
        <a:defRPr sz="6500" kern="1200">
          <a:solidFill>
            <a:schemeClr val="tx1"/>
          </a:solidFill>
          <a:latin typeface="+mn-lt"/>
          <a:ea typeface="+mn-ea"/>
          <a:cs typeface="+mn-cs"/>
        </a:defRPr>
      </a:lvl4pPr>
      <a:lvl5pPr marL="6642100" indent="-736600" algn="l" defTabSz="2951163" rtl="0" fontAlgn="base">
        <a:spcBef>
          <a:spcPct val="20000"/>
        </a:spcBef>
        <a:spcAft>
          <a:spcPct val="0"/>
        </a:spcAft>
        <a:buFont typeface="Arial" panose="020B0604020202020204"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journal.ipb.ac.id/index.php/jikk/article/view/2268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9065EFFF-1C40-4343-BCE4-EEC15592E727}"/>
              </a:ext>
            </a:extLst>
          </p:cNvPr>
          <p:cNvSpPr/>
          <p:nvPr/>
        </p:nvSpPr>
        <p:spPr>
          <a:xfrm>
            <a:off x="-36513" y="29163963"/>
            <a:ext cx="21450301" cy="11699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defTabSz="2952323" eaLnBrk="1" fontAlgn="auto" hangingPunct="1">
              <a:spcBef>
                <a:spcPts val="0"/>
              </a:spcBef>
              <a:spcAft>
                <a:spcPts val="0"/>
              </a:spcAft>
              <a:defRPr/>
            </a:pPr>
            <a:endParaRPr lang="en-SG" sz="4200" b="1" dirty="0">
              <a:latin typeface="Arial" pitchFamily="34" charset="0"/>
              <a:cs typeface="Arial" pitchFamily="34" charset="0"/>
            </a:endParaRPr>
          </a:p>
        </p:txBody>
      </p:sp>
      <p:sp>
        <p:nvSpPr>
          <p:cNvPr id="3075" name="Rectangle 298">
            <a:extLst>
              <a:ext uri="{FF2B5EF4-FFF2-40B4-BE49-F238E27FC236}">
                <a16:creationId xmlns:a16="http://schemas.microsoft.com/office/drawing/2014/main" id="{71B97C39-2EDB-4ACA-ACA4-9AB39D1747B1}"/>
              </a:ext>
            </a:extLst>
          </p:cNvPr>
          <p:cNvSpPr>
            <a:spLocks noChangeArrowheads="1"/>
          </p:cNvSpPr>
          <p:nvPr/>
        </p:nvSpPr>
        <p:spPr bwMode="auto">
          <a:xfrm>
            <a:off x="16886238" y="29425900"/>
            <a:ext cx="41036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5800">
                <a:solidFill>
                  <a:schemeClr val="tx1"/>
                </a:solidFill>
                <a:latin typeface="Calibri" panose="020F0502020204030204" pitchFamily="34" charset="0"/>
              </a:defRPr>
            </a:lvl1pPr>
            <a:lvl2pPr marL="742950" indent="-285750">
              <a:defRPr sz="5800">
                <a:solidFill>
                  <a:schemeClr val="tx1"/>
                </a:solidFill>
                <a:latin typeface="Calibri" panose="020F0502020204030204" pitchFamily="34" charset="0"/>
              </a:defRPr>
            </a:lvl2pPr>
            <a:lvl3pPr marL="1143000" indent="-228600">
              <a:defRPr sz="5800">
                <a:solidFill>
                  <a:schemeClr val="tx1"/>
                </a:solidFill>
                <a:latin typeface="Calibri" panose="020F0502020204030204" pitchFamily="34" charset="0"/>
              </a:defRPr>
            </a:lvl3pPr>
            <a:lvl4pPr marL="1600200" indent="-228600">
              <a:defRPr sz="5800">
                <a:solidFill>
                  <a:schemeClr val="tx1"/>
                </a:solidFill>
                <a:latin typeface="Calibri" panose="020F0502020204030204" pitchFamily="34" charset="0"/>
              </a:defRPr>
            </a:lvl4pPr>
            <a:lvl5pPr marL="2057400" indent="-228600">
              <a:defRPr sz="5800">
                <a:solidFill>
                  <a:schemeClr val="tx1"/>
                </a:solidFill>
                <a:latin typeface="Calibri" panose="020F0502020204030204" pitchFamily="34" charset="0"/>
              </a:defRPr>
            </a:lvl5pPr>
            <a:lvl6pPr marL="2514600" indent="-228600" fontAlgn="base">
              <a:spcBef>
                <a:spcPct val="0"/>
              </a:spcBef>
              <a:spcAft>
                <a:spcPct val="0"/>
              </a:spcAft>
              <a:defRPr sz="5800">
                <a:solidFill>
                  <a:schemeClr val="tx1"/>
                </a:solidFill>
                <a:latin typeface="Calibri" panose="020F0502020204030204" pitchFamily="34" charset="0"/>
              </a:defRPr>
            </a:lvl6pPr>
            <a:lvl7pPr marL="2971800" indent="-228600" fontAlgn="base">
              <a:spcBef>
                <a:spcPct val="0"/>
              </a:spcBef>
              <a:spcAft>
                <a:spcPct val="0"/>
              </a:spcAft>
              <a:defRPr sz="5800">
                <a:solidFill>
                  <a:schemeClr val="tx1"/>
                </a:solidFill>
                <a:latin typeface="Calibri" panose="020F0502020204030204" pitchFamily="34" charset="0"/>
              </a:defRPr>
            </a:lvl7pPr>
            <a:lvl8pPr marL="3429000" indent="-228600" fontAlgn="base">
              <a:spcBef>
                <a:spcPct val="0"/>
              </a:spcBef>
              <a:spcAft>
                <a:spcPct val="0"/>
              </a:spcAft>
              <a:defRPr sz="5800">
                <a:solidFill>
                  <a:schemeClr val="tx1"/>
                </a:solidFill>
                <a:latin typeface="Calibri" panose="020F0502020204030204" pitchFamily="34" charset="0"/>
              </a:defRPr>
            </a:lvl8pPr>
            <a:lvl9pPr marL="3886200" indent="-228600" fontAlgn="base">
              <a:spcBef>
                <a:spcPct val="0"/>
              </a:spcBef>
              <a:spcAft>
                <a:spcPct val="0"/>
              </a:spcAft>
              <a:defRPr sz="5800">
                <a:solidFill>
                  <a:schemeClr val="tx1"/>
                </a:solidFill>
                <a:latin typeface="Calibri" panose="020F0502020204030204" pitchFamily="34" charset="0"/>
              </a:defRPr>
            </a:lvl9pPr>
          </a:lstStyle>
          <a:p>
            <a:pPr defTabSz="914400" eaLnBrk="1" hangingPunct="1"/>
            <a:r>
              <a:rPr lang="en-US" altLang="en-US" sz="4200" b="1">
                <a:solidFill>
                  <a:schemeClr val="bg1"/>
                </a:solidFill>
                <a:latin typeface="Arial" panose="020B0604020202020204" pitchFamily="34" charset="0"/>
                <a:cs typeface="Arial" panose="020B0604020202020204" pitchFamily="34" charset="0"/>
              </a:rPr>
              <a:t>www.ntu.edu.sg</a:t>
            </a:r>
            <a:endParaRPr lang="en-US" altLang="en-US" sz="4200">
              <a:solidFill>
                <a:schemeClr val="bg1"/>
              </a:solidFill>
              <a:latin typeface="Arial" panose="020B0604020202020204" pitchFamily="34" charset="0"/>
              <a:cs typeface="Arial" panose="020B0604020202020204" pitchFamily="34" charset="0"/>
            </a:endParaRPr>
          </a:p>
        </p:txBody>
      </p:sp>
      <p:sp>
        <p:nvSpPr>
          <p:cNvPr id="3076" name="Rectangle 5">
            <a:extLst>
              <a:ext uri="{FF2B5EF4-FFF2-40B4-BE49-F238E27FC236}">
                <a16:creationId xmlns:a16="http://schemas.microsoft.com/office/drawing/2014/main" id="{F5A31C1B-F081-41E4-A1D7-4C202874B653}"/>
              </a:ext>
            </a:extLst>
          </p:cNvPr>
          <p:cNvSpPr txBox="1">
            <a:spLocks noChangeArrowheads="1"/>
          </p:cNvSpPr>
          <p:nvPr/>
        </p:nvSpPr>
        <p:spPr bwMode="auto">
          <a:xfrm>
            <a:off x="377824" y="2713717"/>
            <a:ext cx="2080101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ctr"/>
          <a:lstStyle>
            <a:lvl1pPr defTabSz="957263">
              <a:spcBef>
                <a:spcPct val="20000"/>
              </a:spcBef>
              <a:buFont typeface="Arial" panose="020B0604020202020204" pitchFamily="34" charset="0"/>
              <a:buChar char="•"/>
              <a:defRPr sz="10300">
                <a:solidFill>
                  <a:schemeClr val="tx1"/>
                </a:solidFill>
                <a:latin typeface="Calibri" panose="020F0502020204030204" pitchFamily="34" charset="0"/>
              </a:defRPr>
            </a:lvl1pPr>
            <a:lvl2pPr marL="2398713" indent="-922338" defTabSz="957263">
              <a:spcBef>
                <a:spcPct val="20000"/>
              </a:spcBef>
              <a:buFont typeface="Arial" panose="020B0604020202020204" pitchFamily="34" charset="0"/>
              <a:buChar char="–"/>
              <a:defRPr sz="9000">
                <a:solidFill>
                  <a:schemeClr val="tx1"/>
                </a:solidFill>
                <a:latin typeface="Calibri" panose="020F0502020204030204" pitchFamily="34" charset="0"/>
              </a:defRPr>
            </a:lvl2pPr>
            <a:lvl3pPr marL="3689350" indent="-736600" defTabSz="957263">
              <a:spcBef>
                <a:spcPct val="20000"/>
              </a:spcBef>
              <a:buFont typeface="Arial" panose="020B0604020202020204" pitchFamily="34" charset="0"/>
              <a:buChar char="•"/>
              <a:defRPr sz="7700">
                <a:solidFill>
                  <a:schemeClr val="tx1"/>
                </a:solidFill>
                <a:latin typeface="Calibri" panose="020F0502020204030204" pitchFamily="34" charset="0"/>
              </a:defRPr>
            </a:lvl3pPr>
            <a:lvl4pPr marL="5165725" indent="-736600" defTabSz="957263">
              <a:spcBef>
                <a:spcPct val="20000"/>
              </a:spcBef>
              <a:buFont typeface="Arial" panose="020B0604020202020204" pitchFamily="34" charset="0"/>
              <a:buChar char="–"/>
              <a:defRPr sz="6500">
                <a:solidFill>
                  <a:schemeClr val="tx1"/>
                </a:solidFill>
                <a:latin typeface="Calibri" panose="020F0502020204030204" pitchFamily="34" charset="0"/>
              </a:defRPr>
            </a:lvl4pPr>
            <a:lvl5pPr marL="6642100" indent="-736600" defTabSz="957263">
              <a:spcBef>
                <a:spcPct val="20000"/>
              </a:spcBef>
              <a:buFont typeface="Arial" panose="020B0604020202020204" pitchFamily="34" charset="0"/>
              <a:buChar char="»"/>
              <a:defRPr sz="6500">
                <a:solidFill>
                  <a:schemeClr val="tx1"/>
                </a:solidFill>
                <a:latin typeface="Calibri" panose="020F0502020204030204" pitchFamily="34" charset="0"/>
              </a:defRPr>
            </a:lvl5pPr>
            <a:lvl6pPr marL="70993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6pPr>
            <a:lvl7pPr marL="75565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7pPr>
            <a:lvl8pPr marL="80137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8pPr>
            <a:lvl9pPr marL="84709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9pPr>
          </a:lstStyle>
          <a:p>
            <a:pPr eaLnBrk="1" hangingPunct="1">
              <a:spcBef>
                <a:spcPct val="0"/>
              </a:spcBef>
              <a:buFontTx/>
              <a:buNone/>
            </a:pPr>
            <a:r>
              <a:rPr lang="en-US" altLang="en-US" sz="6000" b="1" dirty="0">
                <a:solidFill>
                  <a:srgbClr val="C60C30"/>
                </a:solidFill>
                <a:latin typeface="Arial" panose="020B0604020202020204" pitchFamily="34" charset="0"/>
                <a:cs typeface="Arial" panose="020B0604020202020204" pitchFamily="34" charset="0"/>
              </a:rPr>
              <a:t>Visual AI-Enabled Ergonomic Risk Assessment </a:t>
            </a:r>
          </a:p>
        </p:txBody>
      </p:sp>
      <p:sp>
        <p:nvSpPr>
          <p:cNvPr id="84" name="Rectangle 6">
            <a:extLst>
              <a:ext uri="{FF2B5EF4-FFF2-40B4-BE49-F238E27FC236}">
                <a16:creationId xmlns:a16="http://schemas.microsoft.com/office/drawing/2014/main" id="{A83F8F5A-A5A6-4A77-809D-0FF8314EDA30}"/>
              </a:ext>
            </a:extLst>
          </p:cNvPr>
          <p:cNvSpPr txBox="1">
            <a:spLocks noChangeArrowheads="1"/>
          </p:cNvSpPr>
          <p:nvPr/>
        </p:nvSpPr>
        <p:spPr bwMode="auto">
          <a:xfrm>
            <a:off x="377824" y="3797460"/>
            <a:ext cx="19700875" cy="1582738"/>
          </a:xfrm>
          <a:prstGeom prst="rect">
            <a:avLst/>
          </a:prstGeom>
          <a:noFill/>
          <a:ln>
            <a:noFill/>
          </a:ln>
        </p:spPr>
        <p:txBody>
          <a:bodyPr/>
          <a:lstStyle>
            <a:lvl1pPr marL="342900" indent="-342900" eaLnBrk="0" hangingPunct="0">
              <a:spcBef>
                <a:spcPct val="20000"/>
              </a:spcBef>
              <a:buChar char="•"/>
              <a:defRPr sz="3200">
                <a:solidFill>
                  <a:schemeClr val="tx1"/>
                </a:solidFill>
                <a:latin typeface="Helvetica Neue Light"/>
                <a:ea typeface="ＭＳ Ｐゴシック" pitchFamily="34" charset="-128"/>
              </a:defRPr>
            </a:lvl1pPr>
            <a:lvl2pPr marL="742950" indent="-285750" eaLnBrk="0" hangingPunct="0">
              <a:spcBef>
                <a:spcPct val="20000"/>
              </a:spcBef>
              <a:buChar char="–"/>
              <a:defRPr sz="2800">
                <a:solidFill>
                  <a:schemeClr val="tx1"/>
                </a:solidFill>
                <a:latin typeface="Helvetica Neue Light"/>
                <a:ea typeface="ＭＳ Ｐゴシック" pitchFamily="34" charset="-128"/>
              </a:defRPr>
            </a:lvl2pPr>
            <a:lvl3pPr marL="1143000" indent="-228600" eaLnBrk="0" hangingPunct="0">
              <a:spcBef>
                <a:spcPct val="20000"/>
              </a:spcBef>
              <a:buChar char="•"/>
              <a:defRPr sz="2400">
                <a:solidFill>
                  <a:schemeClr val="tx1"/>
                </a:solidFill>
                <a:latin typeface="Helvetica Neue Light"/>
                <a:ea typeface="ＭＳ Ｐゴシック" pitchFamily="34" charset="-128"/>
              </a:defRPr>
            </a:lvl3pPr>
            <a:lvl4pPr marL="1600200" indent="-228600" eaLnBrk="0" hangingPunct="0">
              <a:spcBef>
                <a:spcPct val="20000"/>
              </a:spcBef>
              <a:buChar char="–"/>
              <a:defRPr sz="2000">
                <a:solidFill>
                  <a:schemeClr val="tx1"/>
                </a:solidFill>
                <a:latin typeface="Helvetica Neue Light"/>
                <a:ea typeface="ＭＳ Ｐゴシック" pitchFamily="34" charset="-128"/>
              </a:defRPr>
            </a:lvl4pPr>
            <a:lvl5pPr marL="2057400" indent="-228600" eaLnBrk="0" hangingPunct="0">
              <a:spcBef>
                <a:spcPct val="20000"/>
              </a:spcBef>
              <a:buChar char="»"/>
              <a:defRPr sz="2000">
                <a:solidFill>
                  <a:schemeClr val="tx1"/>
                </a:solidFill>
                <a:latin typeface="Helvetica Neue Light"/>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9pPr>
          </a:lstStyle>
          <a:p>
            <a:pPr marL="0" indent="0" defTabSz="2952323" fontAlgn="auto">
              <a:spcAft>
                <a:spcPts val="0"/>
              </a:spcAft>
              <a:buFontTx/>
              <a:buNone/>
              <a:defRPr/>
            </a:pPr>
            <a:r>
              <a:rPr lang="en-US" altLang="en-US" sz="4000" b="1" dirty="0">
                <a:solidFill>
                  <a:schemeClr val="tx2"/>
                </a:solidFill>
                <a:latin typeface="Arial" panose="020B0604020202020204" pitchFamily="34" charset="0"/>
                <a:cs typeface="Arial" panose="020B0604020202020204" pitchFamily="34" charset="0"/>
              </a:rPr>
              <a:t>Presented by Lor Wen Sin</a:t>
            </a:r>
          </a:p>
          <a:p>
            <a:pPr marL="0" indent="0" defTabSz="2952323" fontAlgn="auto">
              <a:spcAft>
                <a:spcPts val="0"/>
              </a:spcAft>
              <a:buFontTx/>
              <a:buNone/>
              <a:defRPr/>
            </a:pPr>
            <a:r>
              <a:rPr lang="en-US" altLang="en-US" sz="4000" b="1" dirty="0">
                <a:solidFill>
                  <a:schemeClr val="tx2"/>
                </a:solidFill>
                <a:latin typeface="Arial" panose="020B0604020202020204" pitchFamily="34" charset="0"/>
                <a:cs typeface="Arial" panose="020B0604020202020204" pitchFamily="34" charset="0"/>
              </a:rPr>
              <a:t>Supervised by Asst Prof Kim Jinwoo</a:t>
            </a:r>
          </a:p>
          <a:p>
            <a:pPr defTabSz="2952323" eaLnBrk="1" fontAlgn="auto" hangingPunct="1">
              <a:spcBef>
                <a:spcPct val="0"/>
              </a:spcBef>
              <a:spcAft>
                <a:spcPts val="0"/>
              </a:spcAft>
              <a:buFontTx/>
              <a:buNone/>
              <a:defRPr/>
            </a:pPr>
            <a:endParaRPr lang="en-US" altLang="en-US" sz="4000" b="1" dirty="0">
              <a:solidFill>
                <a:srgbClr val="1F497D"/>
              </a:solidFill>
              <a:latin typeface="Arial" panose="020B0604020202020204" pitchFamily="34" charset="0"/>
              <a:cs typeface="Arial" panose="020B0604020202020204" pitchFamily="34" charset="0"/>
            </a:endParaRPr>
          </a:p>
        </p:txBody>
      </p:sp>
      <p:pic>
        <p:nvPicPr>
          <p:cNvPr id="3078" name="Picture 2" descr="C:\Users\jmlee\Desktop\SSM Marketing\NTU Logo (full colour).png">
            <a:extLst>
              <a:ext uri="{FF2B5EF4-FFF2-40B4-BE49-F238E27FC236}">
                <a16:creationId xmlns:a16="http://schemas.microsoft.com/office/drawing/2014/main" id="{4F1FF8F0-D24E-4CCB-8484-DCA39D537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50" y="-274637"/>
            <a:ext cx="5201990" cy="3679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Rectangle 42">
            <a:extLst>
              <a:ext uri="{FF2B5EF4-FFF2-40B4-BE49-F238E27FC236}">
                <a16:creationId xmlns:a16="http://schemas.microsoft.com/office/drawing/2014/main" id="{0A85ECD6-D311-4A89-9054-DD733B107C79}"/>
              </a:ext>
            </a:extLst>
          </p:cNvPr>
          <p:cNvSpPr>
            <a:spLocks noChangeArrowheads="1"/>
          </p:cNvSpPr>
          <p:nvPr/>
        </p:nvSpPr>
        <p:spPr bwMode="auto">
          <a:xfrm>
            <a:off x="1011238" y="29151263"/>
            <a:ext cx="9145587"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257" tIns="7628" rIns="15257" bIns="7628">
            <a:spAutoFit/>
          </a:bodyPr>
          <a:lstStyle>
            <a:lvl1pPr defTabSz="244475">
              <a:defRPr sz="5800">
                <a:solidFill>
                  <a:schemeClr val="tx1"/>
                </a:solidFill>
                <a:latin typeface="Calibri" panose="020F0502020204030204" pitchFamily="34" charset="0"/>
              </a:defRPr>
            </a:lvl1pPr>
            <a:lvl2pPr marL="742950" indent="-285750" defTabSz="244475">
              <a:defRPr sz="5800">
                <a:solidFill>
                  <a:schemeClr val="tx1"/>
                </a:solidFill>
                <a:latin typeface="Calibri" panose="020F0502020204030204" pitchFamily="34" charset="0"/>
              </a:defRPr>
            </a:lvl2pPr>
            <a:lvl3pPr marL="1143000" indent="-228600" defTabSz="244475">
              <a:defRPr sz="5800">
                <a:solidFill>
                  <a:schemeClr val="tx1"/>
                </a:solidFill>
                <a:latin typeface="Calibri" panose="020F0502020204030204" pitchFamily="34" charset="0"/>
              </a:defRPr>
            </a:lvl3pPr>
            <a:lvl4pPr marL="1600200" indent="-228600" defTabSz="244475">
              <a:defRPr sz="5800">
                <a:solidFill>
                  <a:schemeClr val="tx1"/>
                </a:solidFill>
                <a:latin typeface="Calibri" panose="020F0502020204030204" pitchFamily="34" charset="0"/>
              </a:defRPr>
            </a:lvl4pPr>
            <a:lvl5pPr marL="2057400" indent="-228600" defTabSz="244475">
              <a:defRPr sz="5800">
                <a:solidFill>
                  <a:schemeClr val="tx1"/>
                </a:solidFill>
                <a:latin typeface="Calibri" panose="020F0502020204030204" pitchFamily="34" charset="0"/>
              </a:defRPr>
            </a:lvl5pPr>
            <a:lvl6pPr marL="2514600" indent="-228600" defTabSz="244475" fontAlgn="base">
              <a:spcBef>
                <a:spcPct val="0"/>
              </a:spcBef>
              <a:spcAft>
                <a:spcPct val="0"/>
              </a:spcAft>
              <a:defRPr sz="5800">
                <a:solidFill>
                  <a:schemeClr val="tx1"/>
                </a:solidFill>
                <a:latin typeface="Calibri" panose="020F0502020204030204" pitchFamily="34" charset="0"/>
              </a:defRPr>
            </a:lvl6pPr>
            <a:lvl7pPr marL="2971800" indent="-228600" defTabSz="244475" fontAlgn="base">
              <a:spcBef>
                <a:spcPct val="0"/>
              </a:spcBef>
              <a:spcAft>
                <a:spcPct val="0"/>
              </a:spcAft>
              <a:defRPr sz="5800">
                <a:solidFill>
                  <a:schemeClr val="tx1"/>
                </a:solidFill>
                <a:latin typeface="Calibri" panose="020F0502020204030204" pitchFamily="34" charset="0"/>
              </a:defRPr>
            </a:lvl7pPr>
            <a:lvl8pPr marL="3429000" indent="-228600" defTabSz="244475" fontAlgn="base">
              <a:spcBef>
                <a:spcPct val="0"/>
              </a:spcBef>
              <a:spcAft>
                <a:spcPct val="0"/>
              </a:spcAft>
              <a:defRPr sz="5800">
                <a:solidFill>
                  <a:schemeClr val="tx1"/>
                </a:solidFill>
                <a:latin typeface="Calibri" panose="020F0502020204030204" pitchFamily="34" charset="0"/>
              </a:defRPr>
            </a:lvl8pPr>
            <a:lvl9pPr marL="3886200" indent="-228600" defTabSz="244475" fontAlgn="base">
              <a:spcBef>
                <a:spcPct val="0"/>
              </a:spcBef>
              <a:spcAft>
                <a:spcPct val="0"/>
              </a:spcAft>
              <a:defRPr sz="5800">
                <a:solidFill>
                  <a:schemeClr val="tx1"/>
                </a:solidFill>
                <a:latin typeface="Calibri" panose="020F0502020204030204" pitchFamily="34" charset="0"/>
              </a:defRPr>
            </a:lvl9pPr>
          </a:lstStyle>
          <a:p>
            <a:pPr eaLnBrk="1" hangingPunct="1"/>
            <a:r>
              <a:rPr lang="en-US" altLang="en-US" sz="6000" b="1" baseline="-25000" dirty="0">
                <a:solidFill>
                  <a:schemeClr val="bg1"/>
                </a:solidFill>
                <a:latin typeface="Arial" panose="020B0604020202020204" pitchFamily="34" charset="0"/>
                <a:ea typeface="ＭＳ Ｐゴシック" panose="020B0600070205080204" pitchFamily="34" charset="-128"/>
                <a:cs typeface="Arial" panose="020B0604020202020204" pitchFamily="34" charset="0"/>
              </a:rPr>
              <a:t>URECA</a:t>
            </a:r>
          </a:p>
          <a:p>
            <a:pPr eaLnBrk="1" hangingPunct="1"/>
            <a:r>
              <a:rPr lang="en-US" altLang="en-US" sz="3600" b="1" baseline="-25000" dirty="0">
                <a:solidFill>
                  <a:schemeClr val="bg1"/>
                </a:solidFill>
                <a:latin typeface="Arial" panose="020B0604020202020204" pitchFamily="34" charset="0"/>
                <a:ea typeface="ＭＳ Ｐゴシック" panose="020B0600070205080204" pitchFamily="34" charset="-128"/>
                <a:cs typeface="Arial" panose="020B0604020202020204" pitchFamily="34" charset="0"/>
              </a:rPr>
              <a:t>Undergraduate Research Programme </a:t>
            </a:r>
          </a:p>
          <a:p>
            <a:pPr eaLnBrk="1" hangingPunct="1"/>
            <a:endParaRPr lang="en-US" altLang="en-US" sz="1200" i="1" baseline="-25000" dirty="0">
              <a:solidFill>
                <a:schemeClr val="bg1"/>
              </a:solidFill>
              <a:latin typeface="Arial" panose="020B0604020202020204" pitchFamily="34" charset="0"/>
              <a:ea typeface="ＭＳ Ｐゴシック" panose="020B0600070205080204" pitchFamily="34" charset="-128"/>
              <a:cs typeface="Arial" panose="020B0604020202020204" pitchFamily="34" charset="0"/>
            </a:endParaRPr>
          </a:p>
        </p:txBody>
      </p:sp>
      <p:pic>
        <p:nvPicPr>
          <p:cNvPr id="5" name="Picture 4">
            <a:extLst>
              <a:ext uri="{FF2B5EF4-FFF2-40B4-BE49-F238E27FC236}">
                <a16:creationId xmlns:a16="http://schemas.microsoft.com/office/drawing/2014/main" id="{9764EFA3-7534-2DD0-2CAF-0E9CAD7AE95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73896" y="5616582"/>
            <a:ext cx="667582" cy="667582"/>
          </a:xfrm>
          <a:prstGeom prst="rect">
            <a:avLst/>
          </a:prstGeom>
        </p:spPr>
      </p:pic>
      <p:sp>
        <p:nvSpPr>
          <p:cNvPr id="6" name="Text Box 6">
            <a:extLst>
              <a:ext uri="{FF2B5EF4-FFF2-40B4-BE49-F238E27FC236}">
                <a16:creationId xmlns:a16="http://schemas.microsoft.com/office/drawing/2014/main" id="{B54E689C-24A4-57B8-D2DB-BFA9A62B03CF}"/>
              </a:ext>
            </a:extLst>
          </p:cNvPr>
          <p:cNvSpPr txBox="1"/>
          <p:nvPr/>
        </p:nvSpPr>
        <p:spPr>
          <a:xfrm>
            <a:off x="1260352" y="5668433"/>
            <a:ext cx="2808312" cy="61573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3200" b="1" dirty="0">
                <a:effectLst/>
                <a:latin typeface="Arial" panose="020B0604020202020204" pitchFamily="34" charset="0"/>
                <a:ea typeface="DengXian" panose="02010600030101010101" pitchFamily="2" charset="-122"/>
                <a:cs typeface="Arial" panose="020B0604020202020204" pitchFamily="34" charset="0"/>
              </a:rPr>
              <a:t>Background</a:t>
            </a:r>
            <a:endParaRPr lang="en-US" sz="3200" dirty="0">
              <a:effectLst/>
              <a:latin typeface="Arial" panose="020B0604020202020204" pitchFamily="34" charset="0"/>
              <a:ea typeface="DengXian" panose="02010600030101010101" pitchFamily="2" charset="-122"/>
              <a:cs typeface="Arial" panose="020B0604020202020204" pitchFamily="34" charset="0"/>
            </a:endParaRPr>
          </a:p>
        </p:txBody>
      </p:sp>
      <p:sp>
        <p:nvSpPr>
          <p:cNvPr id="7" name="TextBox 6">
            <a:extLst>
              <a:ext uri="{FF2B5EF4-FFF2-40B4-BE49-F238E27FC236}">
                <a16:creationId xmlns:a16="http://schemas.microsoft.com/office/drawing/2014/main" id="{D9F6DF9E-5948-7968-BF74-1DF1CBB74E95}"/>
              </a:ext>
            </a:extLst>
          </p:cNvPr>
          <p:cNvSpPr txBox="1"/>
          <p:nvPr/>
        </p:nvSpPr>
        <p:spPr>
          <a:xfrm>
            <a:off x="707687" y="6679243"/>
            <a:ext cx="20471150" cy="3539430"/>
          </a:xfrm>
          <a:prstGeom prst="rect">
            <a:avLst/>
          </a:prstGeom>
          <a:noFill/>
        </p:spPr>
        <p:txBody>
          <a:bodyPr wrap="square" rtlCol="0">
            <a:spAutoFit/>
          </a:bodyPr>
          <a:lstStyle/>
          <a:p>
            <a:r>
              <a:rPr lang="en-MY" sz="2800" dirty="0">
                <a:latin typeface="Arial" panose="020B0604020202020204" pitchFamily="34" charset="0"/>
                <a:cs typeface="Arial" panose="020B0604020202020204" pitchFamily="34" charset="0"/>
              </a:rPr>
              <a:t>Workers’ safety is always our main concern in construction site. However, ergonomic risk such as working posture and time are usually not taken into account comprehensively in risk assessment. The concept of cumulative damage is essential when estimating the ergonomic risk, however, current famous ergonomic risk assessments such as REBA and RULA do not take cumulative damage into account. </a:t>
            </a:r>
          </a:p>
          <a:p>
            <a:r>
              <a:rPr lang="en-MY" sz="2800" dirty="0">
                <a:latin typeface="Arial" panose="020B0604020202020204" pitchFamily="34" charset="0"/>
                <a:cs typeface="Arial" panose="020B0604020202020204" pitchFamily="34" charset="0"/>
              </a:rPr>
              <a:t>Secondly, current posture data collections are relying wearables such as IMU, which causes inconvenience and </a:t>
            </a:r>
            <a:r>
              <a:rPr lang="en-US" sz="2800" dirty="0">
                <a:latin typeface="Arial" panose="020B0604020202020204" pitchFamily="34" charset="0"/>
                <a:cs typeface="Arial" panose="020B0604020202020204" pitchFamily="34" charset="0"/>
              </a:rPr>
              <a:t>discomfort to the workers. Hence, our research is trying to:</a:t>
            </a:r>
          </a:p>
          <a:p>
            <a:pPr marL="514350" indent="-514350">
              <a:buFont typeface="+mj-lt"/>
              <a:buAutoNum type="arabicPeriod"/>
            </a:pPr>
            <a:r>
              <a:rPr lang="en-MY" sz="2800" i="1" dirty="0">
                <a:latin typeface="Arial" panose="020B0604020202020204" pitchFamily="34" charset="0"/>
                <a:cs typeface="Arial" panose="020B0604020202020204" pitchFamily="34" charset="0"/>
              </a:rPr>
              <a:t>Estimate the risk possibility of getting injured using ergonomic cumulative damage assessment based on the working behaviour of the workers. </a:t>
            </a:r>
          </a:p>
        </p:txBody>
      </p:sp>
      <p:graphicFrame>
        <p:nvGraphicFramePr>
          <p:cNvPr id="8" name="Table 5">
            <a:extLst>
              <a:ext uri="{FF2B5EF4-FFF2-40B4-BE49-F238E27FC236}">
                <a16:creationId xmlns:a16="http://schemas.microsoft.com/office/drawing/2014/main" id="{02397485-2C88-0C08-6E04-BA5CCF24C97A}"/>
              </a:ext>
            </a:extLst>
          </p:cNvPr>
          <p:cNvGraphicFramePr>
            <a:graphicFrameLocks noGrp="1"/>
          </p:cNvGraphicFramePr>
          <p:nvPr>
            <p:extLst>
              <p:ext uri="{D42A27DB-BD31-4B8C-83A1-F6EECF244321}">
                <p14:modId xmlns:p14="http://schemas.microsoft.com/office/powerpoint/2010/main" val="2186941323"/>
              </p:ext>
            </p:extLst>
          </p:nvPr>
        </p:nvGraphicFramePr>
        <p:xfrm>
          <a:off x="759490" y="10321899"/>
          <a:ext cx="13396338" cy="2895600"/>
        </p:xfrm>
        <a:graphic>
          <a:graphicData uri="http://schemas.openxmlformats.org/drawingml/2006/table">
            <a:tbl>
              <a:tblPr firstRow="1" bandRow="1">
                <a:tableStyleId>{5C22544A-7EE6-4342-B048-85BDC9FD1C3A}</a:tableStyleId>
              </a:tblPr>
              <a:tblGrid>
                <a:gridCol w="6698169">
                  <a:extLst>
                    <a:ext uri="{9D8B030D-6E8A-4147-A177-3AD203B41FA5}">
                      <a16:colId xmlns:a16="http://schemas.microsoft.com/office/drawing/2014/main" val="4189438353"/>
                    </a:ext>
                  </a:extLst>
                </a:gridCol>
                <a:gridCol w="6698169">
                  <a:extLst>
                    <a:ext uri="{9D8B030D-6E8A-4147-A177-3AD203B41FA5}">
                      <a16:colId xmlns:a16="http://schemas.microsoft.com/office/drawing/2014/main" val="2275240683"/>
                    </a:ext>
                  </a:extLst>
                </a:gridCol>
              </a:tblGrid>
              <a:tr h="370840">
                <a:tc>
                  <a:txBody>
                    <a:bodyPr/>
                    <a:lstStyle/>
                    <a:p>
                      <a:pPr algn="ctr"/>
                      <a:r>
                        <a:rPr lang="en-MY" sz="3200" dirty="0">
                          <a:solidFill>
                            <a:schemeClr val="tx1"/>
                          </a:solidFill>
                        </a:rPr>
                        <a:t>REBA/ RULA</a:t>
                      </a:r>
                      <a:endParaRPr lang="en-US" sz="3200" dirty="0">
                        <a:solidFill>
                          <a:schemeClr val="tx1"/>
                        </a:solidFill>
                      </a:endParaRPr>
                    </a:p>
                  </a:txBody>
                  <a:tcPr/>
                </a:tc>
                <a:tc>
                  <a:txBody>
                    <a:bodyPr/>
                    <a:lstStyle/>
                    <a:p>
                      <a:pPr algn="ctr"/>
                      <a:r>
                        <a:rPr lang="en-MY" sz="3200" dirty="0">
                          <a:solidFill>
                            <a:schemeClr val="tx1"/>
                          </a:solidFill>
                        </a:rPr>
                        <a:t>Our Method</a:t>
                      </a:r>
                      <a:endParaRPr lang="en-US" sz="3200" dirty="0">
                        <a:solidFill>
                          <a:schemeClr val="tx1"/>
                        </a:solidFill>
                      </a:endParaRPr>
                    </a:p>
                  </a:txBody>
                  <a:tcPr/>
                </a:tc>
                <a:extLst>
                  <a:ext uri="{0D108BD9-81ED-4DB2-BD59-A6C34878D82A}">
                    <a16:rowId xmlns:a16="http://schemas.microsoft.com/office/drawing/2014/main" val="4179025871"/>
                  </a:ext>
                </a:extLst>
              </a:tr>
              <a:tr h="370840">
                <a:tc>
                  <a:txBody>
                    <a:bodyPr/>
                    <a:lstStyle/>
                    <a:p>
                      <a:pPr algn="ctr"/>
                      <a:r>
                        <a:rPr lang="en-MY" sz="3200" dirty="0">
                          <a:solidFill>
                            <a:schemeClr val="tx1"/>
                          </a:solidFill>
                        </a:rPr>
                        <a:t>Assess Risk Score for Each Activity</a:t>
                      </a:r>
                      <a:endParaRPr lang="en-US" sz="3200" dirty="0">
                        <a:solidFill>
                          <a:schemeClr val="tx1"/>
                        </a:solidFill>
                      </a:endParaRPr>
                    </a:p>
                  </a:txBody>
                  <a:tcPr/>
                </a:tc>
                <a:tc>
                  <a:txBody>
                    <a:bodyPr/>
                    <a:lstStyle/>
                    <a:p>
                      <a:pPr algn="ctr"/>
                      <a:r>
                        <a:rPr lang="en-MY" sz="3200" dirty="0">
                          <a:solidFill>
                            <a:schemeClr val="tx1"/>
                          </a:solidFill>
                        </a:rPr>
                        <a:t>Assess Risk % for Each Repetition</a:t>
                      </a:r>
                      <a:endParaRPr lang="en-US" sz="3200" dirty="0">
                        <a:solidFill>
                          <a:schemeClr val="tx1"/>
                        </a:solidFill>
                      </a:endParaRPr>
                    </a:p>
                  </a:txBody>
                  <a:tcPr/>
                </a:tc>
                <a:extLst>
                  <a:ext uri="{0D108BD9-81ED-4DB2-BD59-A6C34878D82A}">
                    <a16:rowId xmlns:a16="http://schemas.microsoft.com/office/drawing/2014/main" val="2798250354"/>
                  </a:ext>
                </a:extLst>
              </a:tr>
              <a:tr h="370840">
                <a:tc>
                  <a:txBody>
                    <a:bodyPr/>
                    <a:lstStyle/>
                    <a:p>
                      <a:pPr algn="ctr"/>
                      <a:r>
                        <a:rPr lang="en-US" altLang="zh-CN" sz="3200" dirty="0">
                          <a:solidFill>
                            <a:schemeClr val="tx1"/>
                          </a:solidFill>
                        </a:rPr>
                        <a:t>Indirect </a:t>
                      </a:r>
                      <a:r>
                        <a:rPr lang="en-MY" sz="3200" dirty="0">
                          <a:solidFill>
                            <a:schemeClr val="tx1"/>
                          </a:solidFill>
                        </a:rPr>
                        <a:t>Repetition</a:t>
                      </a:r>
                      <a:endParaRPr lang="en-US" sz="3200" dirty="0">
                        <a:solidFill>
                          <a:schemeClr val="tx1"/>
                        </a:solidFill>
                      </a:endParaRPr>
                    </a:p>
                  </a:txBody>
                  <a:tcPr/>
                </a:tc>
                <a:tc>
                  <a:txBody>
                    <a:bodyPr/>
                    <a:lstStyle/>
                    <a:p>
                      <a:pPr algn="ctr"/>
                      <a:r>
                        <a:rPr lang="en-MY" sz="3200" dirty="0">
                          <a:solidFill>
                            <a:schemeClr val="tx1"/>
                          </a:solidFill>
                        </a:rPr>
                        <a:t>Dynamic Damage per Repetition</a:t>
                      </a:r>
                      <a:endParaRPr lang="en-US" sz="3200" dirty="0">
                        <a:solidFill>
                          <a:schemeClr val="tx1"/>
                        </a:solidFill>
                      </a:endParaRPr>
                    </a:p>
                  </a:txBody>
                  <a:tcPr/>
                </a:tc>
                <a:extLst>
                  <a:ext uri="{0D108BD9-81ED-4DB2-BD59-A6C34878D82A}">
                    <a16:rowId xmlns:a16="http://schemas.microsoft.com/office/drawing/2014/main" val="3249656149"/>
                  </a:ext>
                </a:extLst>
              </a:tr>
              <a:tr h="370840">
                <a:tc>
                  <a:txBody>
                    <a:bodyPr/>
                    <a:lstStyle/>
                    <a:p>
                      <a:pPr algn="ctr"/>
                      <a:r>
                        <a:rPr lang="en-US" sz="3200" dirty="0">
                          <a:solidFill>
                            <a:schemeClr val="tx1"/>
                          </a:solidFill>
                        </a:rPr>
                        <a:t>No Knowledge of Fatigue</a:t>
                      </a:r>
                    </a:p>
                  </a:txBody>
                  <a:tcPr/>
                </a:tc>
                <a:tc>
                  <a:txBody>
                    <a:bodyPr/>
                    <a:lstStyle/>
                    <a:p>
                      <a:pPr algn="ctr"/>
                      <a:r>
                        <a:rPr lang="en-US" sz="3200" dirty="0">
                          <a:solidFill>
                            <a:schemeClr val="tx1"/>
                          </a:solidFill>
                        </a:rPr>
                        <a:t>Able to Estimate Endurance Limit</a:t>
                      </a:r>
                    </a:p>
                  </a:txBody>
                  <a:tcPr/>
                </a:tc>
                <a:extLst>
                  <a:ext uri="{0D108BD9-81ED-4DB2-BD59-A6C34878D82A}">
                    <a16:rowId xmlns:a16="http://schemas.microsoft.com/office/drawing/2014/main" val="2848822701"/>
                  </a:ext>
                </a:extLst>
              </a:tr>
              <a:tr h="370840">
                <a:tc>
                  <a:txBody>
                    <a:bodyPr/>
                    <a:lstStyle/>
                    <a:p>
                      <a:pPr algn="ctr"/>
                      <a:r>
                        <a:rPr lang="en-MY" sz="3200" dirty="0">
                          <a:solidFill>
                            <a:schemeClr val="tx1"/>
                          </a:solidFill>
                        </a:rPr>
                        <a:t>Only using Risk Score with Range 1 - 7</a:t>
                      </a:r>
                      <a:endParaRPr lang="en-US" sz="3200" dirty="0">
                        <a:solidFill>
                          <a:schemeClr val="tx1"/>
                        </a:solidFill>
                      </a:endParaRPr>
                    </a:p>
                  </a:txBody>
                  <a:tcPr/>
                </a:tc>
                <a:tc>
                  <a:txBody>
                    <a:bodyPr/>
                    <a:lstStyle/>
                    <a:p>
                      <a:pPr algn="ctr"/>
                      <a:r>
                        <a:rPr lang="en-MY" sz="3200" dirty="0">
                          <a:solidFill>
                            <a:schemeClr val="tx1"/>
                          </a:solidFill>
                        </a:rPr>
                        <a:t>Able to Estimate Risk %</a:t>
                      </a:r>
                      <a:endParaRPr lang="en-US" sz="3200" dirty="0">
                        <a:solidFill>
                          <a:schemeClr val="tx1"/>
                        </a:solidFill>
                      </a:endParaRPr>
                    </a:p>
                  </a:txBody>
                  <a:tcPr/>
                </a:tc>
                <a:extLst>
                  <a:ext uri="{0D108BD9-81ED-4DB2-BD59-A6C34878D82A}">
                    <a16:rowId xmlns:a16="http://schemas.microsoft.com/office/drawing/2014/main" val="712156143"/>
                  </a:ext>
                </a:extLst>
              </a:tr>
            </a:tbl>
          </a:graphicData>
        </a:graphic>
      </p:graphicFrame>
      <p:sp>
        <p:nvSpPr>
          <p:cNvPr id="10" name="TextBox 9">
            <a:extLst>
              <a:ext uri="{FF2B5EF4-FFF2-40B4-BE49-F238E27FC236}">
                <a16:creationId xmlns:a16="http://schemas.microsoft.com/office/drawing/2014/main" id="{65EAC038-A325-1258-07BD-A2E29E81DBEA}"/>
              </a:ext>
            </a:extLst>
          </p:cNvPr>
          <p:cNvSpPr txBox="1"/>
          <p:nvPr/>
        </p:nvSpPr>
        <p:spPr>
          <a:xfrm>
            <a:off x="706791" y="13681824"/>
            <a:ext cx="20471150" cy="954107"/>
          </a:xfrm>
          <a:prstGeom prst="rect">
            <a:avLst/>
          </a:prstGeom>
          <a:noFill/>
        </p:spPr>
        <p:txBody>
          <a:bodyPr wrap="square">
            <a:spAutoFit/>
          </a:bodyPr>
          <a:lstStyle/>
          <a:p>
            <a:pPr marL="514350" indent="-514350">
              <a:buFont typeface="+mj-lt"/>
              <a:buAutoNum type="arabicPeriod" startAt="2"/>
            </a:pPr>
            <a:r>
              <a:rPr lang="en-MY" sz="2800" i="1" dirty="0">
                <a:effectLst/>
                <a:latin typeface="Arial" panose="020B0604020202020204" pitchFamily="34" charset="0"/>
                <a:ea typeface="DengXian" panose="02010600030101010101" pitchFamily="2" charset="-122"/>
                <a:cs typeface="Arial" panose="020B0604020202020204" pitchFamily="34" charset="0"/>
              </a:rPr>
              <a:t>Understand the reliability of visual  AI-enabled pose estimation technique compared to wearables-based technique such as IMU for ergonomic cumulative damage assessment</a:t>
            </a:r>
            <a:r>
              <a:rPr lang="en-US" sz="2800" i="1" dirty="0">
                <a:latin typeface="Arial" panose="020B0604020202020204" pitchFamily="34" charset="0"/>
                <a:cs typeface="Arial" panose="020B0604020202020204" pitchFamily="34" charset="0"/>
              </a:rPr>
              <a:t>.</a:t>
            </a:r>
            <a:r>
              <a:rPr lang="en-MY" sz="2800" i="1" dirty="0">
                <a:latin typeface="Arial" panose="020B0604020202020204" pitchFamily="34" charset="0"/>
                <a:cs typeface="Arial" panose="020B0604020202020204" pitchFamily="34" charset="0"/>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D68A5915C9D1409899F494F0ED9BDD" ma:contentTypeVersion="1" ma:contentTypeDescription="Create a new document." ma:contentTypeScope="" ma:versionID="67282701de1d7ae3857b79de6ddb70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89E708-B13C-4F36-BA33-81092694155D}">
  <ds:schemaRefs>
    <ds:schemaRef ds:uri="http://purl.org/dc/terms/"/>
    <ds:schemaRef ds:uri="http://www.w3.org/XML/1998/namespace"/>
    <ds:schemaRef ds:uri="http://schemas.microsoft.com/office/2006/documentManagement/types"/>
    <ds:schemaRef ds:uri="http://schemas.microsoft.com/sharepoint/v3"/>
    <ds:schemaRef ds:uri="http://schemas.microsoft.com/office/2006/metadata/properties"/>
    <ds:schemaRef ds:uri="http://purl.org/dc/dcmitype/"/>
    <ds:schemaRef ds:uri="http://purl.org/dc/elements/1.1/"/>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8F3D7827-6582-44E5-B80C-61E961F7F0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FD8C4A-05AF-47FA-8977-00F7A977B6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1143</TotalTime>
  <Words>213</Words>
  <Application>Microsoft Office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Biying</dc:creator>
  <cp:lastModifiedBy>#LOR WEN SIN#</cp:lastModifiedBy>
  <cp:revision>50</cp:revision>
  <dcterms:created xsi:type="dcterms:W3CDTF">2014-02-10T03:35:30Z</dcterms:created>
  <dcterms:modified xsi:type="dcterms:W3CDTF">2023-03-03T07:26:12Z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0x010100F7D68A5915C9D1409899F494F0ED9BDD</vt:lpwstr>
  </property>
</Properties>
</file>