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s/modernComment_106_8CCA601D.xml" ContentType="application/vnd.ms-powerpoint.comments+xml"/>
  <Override PartName="/ppt/comments/modernComment_10B_B44E083F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67" r:id="rId13"/>
    <p:sldId id="263" r:id="rId14"/>
    <p:sldId id="284" r:id="rId15"/>
    <p:sldId id="264" r:id="rId16"/>
    <p:sldId id="265" r:id="rId17"/>
    <p:sldId id="272" r:id="rId18"/>
    <p:sldId id="273" r:id="rId19"/>
    <p:sldId id="274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CCECFF"/>
    <a:srgbClr val="CCFFCC"/>
    <a:srgbClr val="99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R WEN SIN#" userId="S::wlor001@e.ntu.edu.sg::f0d13d38-c6da-4a13-bbd5-986d82422d78" providerId="AD" clId="Web-{7034C2DA-571A-6E61-4BB9-541BD4F58A16}"/>
    <pc:docChg chg="modSld">
      <pc:chgData name="#LOR WEN SIN#" userId="S::wlor001@e.ntu.edu.sg::f0d13d38-c6da-4a13-bbd5-986d82422d78" providerId="AD" clId="Web-{7034C2DA-571A-6E61-4BB9-541BD4F58A16}" dt="2022-12-06T17:06:49.927" v="1" actId="1076"/>
      <pc:docMkLst>
        <pc:docMk/>
      </pc:docMkLst>
      <pc:sldChg chg="modSp">
        <pc:chgData name="#LOR WEN SIN#" userId="S::wlor001@e.ntu.edu.sg::f0d13d38-c6da-4a13-bbd5-986d82422d78" providerId="AD" clId="Web-{7034C2DA-571A-6E61-4BB9-541BD4F58A16}" dt="2022-12-06T17:06:49.927" v="1" actId="1076"/>
        <pc:sldMkLst>
          <pc:docMk/>
          <pc:sldMk cId="3343953512" sldId="260"/>
        </pc:sldMkLst>
        <pc:spChg chg="mod">
          <ac:chgData name="#LOR WEN SIN#" userId="S::wlor001@e.ntu.edu.sg::f0d13d38-c6da-4a13-bbd5-986d82422d78" providerId="AD" clId="Web-{7034C2DA-571A-6E61-4BB9-541BD4F58A16}" dt="2022-12-06T17:06:49.927" v="1" actId="1076"/>
          <ac:spMkLst>
            <pc:docMk/>
            <pc:sldMk cId="3343953512" sldId="260"/>
            <ac:spMk id="2" creationId="{7A52E233-DA80-5A3A-534F-8A98B545F1D9}"/>
          </ac:spMkLst>
        </pc:spChg>
      </pc:sldChg>
    </pc:docChg>
  </pc:docChgLst>
  <pc:docChgLst>
    <pc:chgData name="WLOR001@e.ntu.edu.sg" userId="f0d13d38-c6da-4a13-bbd5-986d82422d78" providerId="ADAL" clId="{3D8A7C46-7ADD-4EC1-9C73-A67BF3B1AE74}"/>
    <pc:docChg chg="undo redo custSel addSld delSld modSld sldOrd">
      <pc:chgData name="WLOR001@e.ntu.edu.sg" userId="f0d13d38-c6da-4a13-bbd5-986d82422d78" providerId="ADAL" clId="{3D8A7C46-7ADD-4EC1-9C73-A67BF3B1AE74}" dt="2022-12-01T18:39:30.436" v="3958" actId="1076"/>
      <pc:docMkLst>
        <pc:docMk/>
      </pc:docMkLst>
      <pc:sldChg chg="modSp">
        <pc:chgData name="WLOR001@e.ntu.edu.sg" userId="f0d13d38-c6da-4a13-bbd5-986d82422d78" providerId="ADAL" clId="{3D8A7C46-7ADD-4EC1-9C73-A67BF3B1AE74}" dt="2022-11-30T04:35:16.235" v="1" actId="20577"/>
        <pc:sldMkLst>
          <pc:docMk/>
          <pc:sldMk cId="282300819" sldId="257"/>
        </pc:sldMkLst>
        <pc:spChg chg="mod">
          <ac:chgData name="WLOR001@e.ntu.edu.sg" userId="f0d13d38-c6da-4a13-bbd5-986d82422d78" providerId="ADAL" clId="{3D8A7C46-7ADD-4EC1-9C73-A67BF3B1AE74}" dt="2022-11-30T04:35:16.235" v="1" actId="20577"/>
          <ac:spMkLst>
            <pc:docMk/>
            <pc:sldMk cId="282300819" sldId="257"/>
            <ac:spMk id="2" creationId="{24819CFA-06A7-F042-47D1-18EFB2ACB2CA}"/>
          </ac:spMkLst>
        </pc:spChg>
      </pc:sldChg>
      <pc:sldChg chg="addSp delSp modSp mod">
        <pc:chgData name="WLOR001@e.ntu.edu.sg" userId="f0d13d38-c6da-4a13-bbd5-986d82422d78" providerId="ADAL" clId="{3D8A7C46-7ADD-4EC1-9C73-A67BF3B1AE74}" dt="2022-12-01T13:19:33.387" v="2297" actId="20577"/>
        <pc:sldMkLst>
          <pc:docMk/>
          <pc:sldMk cId="2582082672" sldId="258"/>
        </pc:sldMkLst>
        <pc:spChg chg="add del mod">
          <ac:chgData name="WLOR001@e.ntu.edu.sg" userId="f0d13d38-c6da-4a13-bbd5-986d82422d78" providerId="ADAL" clId="{3D8A7C46-7ADD-4EC1-9C73-A67BF3B1AE74}" dt="2022-12-01T13:19:33.387" v="2297" actId="20577"/>
          <ac:spMkLst>
            <pc:docMk/>
            <pc:sldMk cId="2582082672" sldId="258"/>
            <ac:spMk id="26" creationId="{C3A3861E-25CB-7EA3-3027-1A7F933A7AB1}"/>
          </ac:spMkLst>
        </pc:spChg>
      </pc:sldChg>
      <pc:sldChg chg="modSp mod">
        <pc:chgData name="WLOR001@e.ntu.edu.sg" userId="f0d13d38-c6da-4a13-bbd5-986d82422d78" providerId="ADAL" clId="{3D8A7C46-7ADD-4EC1-9C73-A67BF3B1AE74}" dt="2022-12-01T13:15:44.865" v="2084" actId="20577"/>
        <pc:sldMkLst>
          <pc:docMk/>
          <pc:sldMk cId="3686135372" sldId="259"/>
        </pc:sldMkLst>
        <pc:graphicFrameChg chg="modGraphic">
          <ac:chgData name="WLOR001@e.ntu.edu.sg" userId="f0d13d38-c6da-4a13-bbd5-986d82422d78" providerId="ADAL" clId="{3D8A7C46-7ADD-4EC1-9C73-A67BF3B1AE74}" dt="2022-12-01T13:15:44.865" v="2084" actId="20577"/>
          <ac:graphicFrameMkLst>
            <pc:docMk/>
            <pc:sldMk cId="3686135372" sldId="259"/>
            <ac:graphicFrameMk id="3" creationId="{7B003D43-6C4E-29BC-EA67-9E110ED02452}"/>
          </ac:graphicFrameMkLst>
        </pc:graphicFrameChg>
      </pc:sldChg>
      <pc:sldChg chg="modSp mod">
        <pc:chgData name="WLOR001@e.ntu.edu.sg" userId="f0d13d38-c6da-4a13-bbd5-986d82422d78" providerId="ADAL" clId="{3D8A7C46-7ADD-4EC1-9C73-A67BF3B1AE74}" dt="2022-12-01T13:15:09.780" v="2076" actId="1076"/>
        <pc:sldMkLst>
          <pc:docMk/>
          <pc:sldMk cId="562134134" sldId="261"/>
        </pc:sldMkLst>
        <pc:spChg chg="mod">
          <ac:chgData name="WLOR001@e.ntu.edu.sg" userId="f0d13d38-c6da-4a13-bbd5-986d82422d78" providerId="ADAL" clId="{3D8A7C46-7ADD-4EC1-9C73-A67BF3B1AE74}" dt="2022-12-01T13:14:50.348" v="2071" actId="14100"/>
          <ac:spMkLst>
            <pc:docMk/>
            <pc:sldMk cId="562134134" sldId="261"/>
            <ac:spMk id="7" creationId="{7CE0B63D-49A1-DADB-B4F9-AD59DDEB70D4}"/>
          </ac:spMkLst>
        </pc:spChg>
        <pc:spChg chg="mod">
          <ac:chgData name="WLOR001@e.ntu.edu.sg" userId="f0d13d38-c6da-4a13-bbd5-986d82422d78" providerId="ADAL" clId="{3D8A7C46-7ADD-4EC1-9C73-A67BF3B1AE74}" dt="2022-12-01T13:14:29.988" v="2065" actId="14100"/>
          <ac:spMkLst>
            <pc:docMk/>
            <pc:sldMk cId="562134134" sldId="261"/>
            <ac:spMk id="11" creationId="{0C0CEDB0-97A5-C0BB-8AE3-FAB6E16BA8F7}"/>
          </ac:spMkLst>
        </pc:spChg>
        <pc:spChg chg="mod">
          <ac:chgData name="WLOR001@e.ntu.edu.sg" userId="f0d13d38-c6da-4a13-bbd5-986d82422d78" providerId="ADAL" clId="{3D8A7C46-7ADD-4EC1-9C73-A67BF3B1AE74}" dt="2022-12-01T13:15:09.780" v="2076" actId="1076"/>
          <ac:spMkLst>
            <pc:docMk/>
            <pc:sldMk cId="562134134" sldId="261"/>
            <ac:spMk id="15" creationId="{A0BB900B-664D-2DA0-020B-BE5482527C6C}"/>
          </ac:spMkLst>
        </pc:spChg>
        <pc:spChg chg="mod">
          <ac:chgData name="WLOR001@e.ntu.edu.sg" userId="f0d13d38-c6da-4a13-bbd5-986d82422d78" providerId="ADAL" clId="{3D8A7C46-7ADD-4EC1-9C73-A67BF3B1AE74}" dt="2022-12-01T13:15:09.780" v="2076" actId="1076"/>
          <ac:spMkLst>
            <pc:docMk/>
            <pc:sldMk cId="562134134" sldId="261"/>
            <ac:spMk id="16" creationId="{26034872-BD54-3B43-FE2F-8BFC8184F497}"/>
          </ac:spMkLst>
        </pc:spChg>
        <pc:cxnChg chg="mod">
          <ac:chgData name="WLOR001@e.ntu.edu.sg" userId="f0d13d38-c6da-4a13-bbd5-986d82422d78" providerId="ADAL" clId="{3D8A7C46-7ADD-4EC1-9C73-A67BF3B1AE74}" dt="2022-12-01T13:15:09.780" v="2076" actId="1076"/>
          <ac:cxnSpMkLst>
            <pc:docMk/>
            <pc:sldMk cId="562134134" sldId="261"/>
            <ac:cxnSpMk id="14" creationId="{E64E81AB-06E1-B9DD-525A-D4E4D9758A46}"/>
          </ac:cxnSpMkLst>
        </pc:cxnChg>
        <pc:cxnChg chg="mod">
          <ac:chgData name="WLOR001@e.ntu.edu.sg" userId="f0d13d38-c6da-4a13-bbd5-986d82422d78" providerId="ADAL" clId="{3D8A7C46-7ADD-4EC1-9C73-A67BF3B1AE74}" dt="2022-12-01T13:15:09.780" v="2076" actId="1076"/>
          <ac:cxnSpMkLst>
            <pc:docMk/>
            <pc:sldMk cId="562134134" sldId="261"/>
            <ac:cxnSpMk id="33" creationId="{9A8BD10C-F05E-0492-8F4C-8160B58A9A0C}"/>
          </ac:cxnSpMkLst>
        </pc:cxnChg>
      </pc:sldChg>
      <pc:sldChg chg="addSp delSp modSp mod addCm modCm">
        <pc:chgData name="WLOR001@e.ntu.edu.sg" userId="f0d13d38-c6da-4a13-bbd5-986d82422d78" providerId="ADAL" clId="{3D8A7C46-7ADD-4EC1-9C73-A67BF3B1AE74}" dt="2022-12-01T10:02:40.411" v="1297" actId="1076"/>
        <pc:sldMkLst>
          <pc:docMk/>
          <pc:sldMk cId="2362073117" sldId="262"/>
        </pc:sldMkLst>
        <pc:spChg chg="mod">
          <ac:chgData name="WLOR001@e.ntu.edu.sg" userId="f0d13d38-c6da-4a13-bbd5-986d82422d78" providerId="ADAL" clId="{3D8A7C46-7ADD-4EC1-9C73-A67BF3B1AE74}" dt="2022-11-30T15:53:39.116" v="629" actId="20577"/>
          <ac:spMkLst>
            <pc:docMk/>
            <pc:sldMk cId="2362073117" sldId="262"/>
            <ac:spMk id="2" creationId="{7A52E233-DA80-5A3A-534F-8A98B545F1D9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3" creationId="{94BBD363-044F-BF7E-69F2-8FAD701E96E4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4" creationId="{7267EAE8-8F9C-8A0D-358B-6073885BF6EF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9" creationId="{A6F506CE-A22E-D05A-9B09-D13632ADE538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1" creationId="{2D5F3A31-A9C5-0A15-BB6F-2710F6B742E8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2" creationId="{4320DB1B-25C3-2BF1-1F7C-DF4FF62CAF14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13" creationId="{8D014B82-F194-F6DB-A70A-A029674BF77D}"/>
          </ac:spMkLst>
        </pc:spChg>
        <pc:spChg chg="del mod">
          <ac:chgData name="WLOR001@e.ntu.edu.sg" userId="f0d13d38-c6da-4a13-bbd5-986d82422d78" providerId="ADAL" clId="{3D8A7C46-7ADD-4EC1-9C73-A67BF3B1AE74}" dt="2022-12-01T09:33:35.661" v="937" actId="478"/>
          <ac:spMkLst>
            <pc:docMk/>
            <pc:sldMk cId="2362073117" sldId="262"/>
            <ac:spMk id="14" creationId="{2879F5CC-3253-6551-C6C0-6C97B2B5A747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16" creationId="{94DE9E88-7F56-9DC3-77A1-16041CD9AF28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17" creationId="{01F9B288-D473-1F35-343D-40F7A5425D9B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8" creationId="{52F2D6DD-3E62-9DF1-A91F-2F2A5AA400DB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9" creationId="{BB62FA36-38A4-7BD7-5851-86B971698AD1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37" creationId="{6C72420E-C844-2300-BA83-91DE00458DB1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38" creationId="{4AF5B1B2-DC0B-C14B-73A8-8ADF7FE11F88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39" creationId="{D55EC07B-B71D-78B9-778A-9CDAE5A70DF6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40" creationId="{F7D37600-C168-9DDC-9C05-182B38715B00}"/>
          </ac:spMkLst>
        </pc:spChg>
        <pc:spChg chg="add mod">
          <ac:chgData name="WLOR001@e.ntu.edu.sg" userId="f0d13d38-c6da-4a13-bbd5-986d82422d78" providerId="ADAL" clId="{3D8A7C46-7ADD-4EC1-9C73-A67BF3B1AE74}" dt="2022-12-01T09:37:07.330" v="972" actId="1076"/>
          <ac:spMkLst>
            <pc:docMk/>
            <pc:sldMk cId="2362073117" sldId="262"/>
            <ac:spMk id="51" creationId="{87373E4A-165E-D60F-871C-323BE40206C2}"/>
          </ac:spMkLst>
        </pc:spChg>
        <pc:spChg chg="add 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54" creationId="{7008D7DB-F6AF-D44A-A2D2-99E54EF67CA5}"/>
          </ac:spMkLst>
        </pc:spChg>
        <pc:spChg chg="add del mod">
          <ac:chgData name="WLOR001@e.ntu.edu.sg" userId="f0d13d38-c6da-4a13-bbd5-986d82422d78" providerId="ADAL" clId="{3D8A7C46-7ADD-4EC1-9C73-A67BF3B1AE74}" dt="2022-12-01T09:33:23.153" v="933" actId="478"/>
          <ac:spMkLst>
            <pc:docMk/>
            <pc:sldMk cId="2362073117" sldId="262"/>
            <ac:spMk id="55" creationId="{EB98E3F0-1B8A-2A52-813D-38E280213D14}"/>
          </ac:spMkLst>
        </pc:spChg>
        <pc:spChg chg="add 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56" creationId="{385AB127-0296-5519-260D-94E1FEF8CF0A}"/>
          </ac:spMkLst>
        </pc:spChg>
        <pc:spChg chg="add mod">
          <ac:chgData name="WLOR001@e.ntu.edu.sg" userId="f0d13d38-c6da-4a13-bbd5-986d82422d78" providerId="ADAL" clId="{3D8A7C46-7ADD-4EC1-9C73-A67BF3B1AE74}" dt="2022-12-01T09:37:55.055" v="996" actId="14100"/>
          <ac:spMkLst>
            <pc:docMk/>
            <pc:sldMk cId="2362073117" sldId="262"/>
            <ac:spMk id="64" creationId="{AC72AE67-FEFA-EAA9-7343-82250273DD57}"/>
          </ac:spMkLst>
        </pc:spChg>
        <pc:spChg chg="add mod">
          <ac:chgData name="WLOR001@e.ntu.edu.sg" userId="f0d13d38-c6da-4a13-bbd5-986d82422d78" providerId="ADAL" clId="{3D8A7C46-7ADD-4EC1-9C73-A67BF3B1AE74}" dt="2022-12-01T09:37:59.524" v="999" actId="14100"/>
          <ac:spMkLst>
            <pc:docMk/>
            <pc:sldMk cId="2362073117" sldId="262"/>
            <ac:spMk id="65" creationId="{252A3464-F4A6-B527-9468-83F7280A824F}"/>
          </ac:spMkLst>
        </pc:spChg>
        <pc:spChg chg="add mod">
          <ac:chgData name="WLOR001@e.ntu.edu.sg" userId="f0d13d38-c6da-4a13-bbd5-986d82422d78" providerId="ADAL" clId="{3D8A7C46-7ADD-4EC1-9C73-A67BF3B1AE74}" dt="2022-12-01T09:38:13.798" v="1002" actId="1076"/>
          <ac:spMkLst>
            <pc:docMk/>
            <pc:sldMk cId="2362073117" sldId="262"/>
            <ac:spMk id="73" creationId="{8B529D75-A207-2B4B-FA5E-A450349B6AD8}"/>
          </ac:spMkLst>
        </pc:spChg>
        <pc:spChg chg="add mod ord">
          <ac:chgData name="WLOR001@e.ntu.edu.sg" userId="f0d13d38-c6da-4a13-bbd5-986d82422d78" providerId="ADAL" clId="{3D8A7C46-7ADD-4EC1-9C73-A67BF3B1AE74}" dt="2022-12-01T10:02:40.411" v="1297" actId="1076"/>
          <ac:spMkLst>
            <pc:docMk/>
            <pc:sldMk cId="2362073117" sldId="262"/>
            <ac:spMk id="79" creationId="{8CE188F1-E146-C72F-F1FB-210B95981A44}"/>
          </ac:spMkLst>
        </pc:spChg>
        <pc:spChg chg="add del mod">
          <ac:chgData name="WLOR001@e.ntu.edu.sg" userId="f0d13d38-c6da-4a13-bbd5-986d82422d78" providerId="ADAL" clId="{3D8A7C46-7ADD-4EC1-9C73-A67BF3B1AE74}" dt="2022-12-01T10:02:07.576" v="1287"/>
          <ac:spMkLst>
            <pc:docMk/>
            <pc:sldMk cId="2362073117" sldId="262"/>
            <ac:spMk id="80" creationId="{155BAE3C-B241-71CA-7EC4-7120087AA64A}"/>
          </ac:spMkLst>
        </pc:spChg>
        <pc:spChg chg="add mod">
          <ac:chgData name="WLOR001@e.ntu.edu.sg" userId="f0d13d38-c6da-4a13-bbd5-986d82422d78" providerId="ADAL" clId="{3D8A7C46-7ADD-4EC1-9C73-A67BF3B1AE74}" dt="2022-12-01T10:02:40.411" v="1297" actId="1076"/>
          <ac:spMkLst>
            <pc:docMk/>
            <pc:sldMk cId="2362073117" sldId="262"/>
            <ac:spMk id="81" creationId="{64F22A00-81B9-1BF8-5704-10BFAD45BBE7}"/>
          </ac:spMkLst>
        </pc:spChg>
        <pc:cxnChg chg="del mod">
          <ac:chgData name="WLOR001@e.ntu.edu.sg" userId="f0d13d38-c6da-4a13-bbd5-986d82422d78" providerId="ADAL" clId="{3D8A7C46-7ADD-4EC1-9C73-A67BF3B1AE74}" dt="2022-12-01T09:26:45.442" v="825" actId="478"/>
          <ac:cxnSpMkLst>
            <pc:docMk/>
            <pc:sldMk cId="2362073117" sldId="262"/>
            <ac:cxnSpMk id="8" creationId="{00EE3716-2D59-F0D3-1DDE-68A4685A0612}"/>
          </ac:cxnSpMkLst>
        </pc:cxnChg>
        <pc:cxnChg chg="del mod">
          <ac:chgData name="WLOR001@e.ntu.edu.sg" userId="f0d13d38-c6da-4a13-bbd5-986d82422d78" providerId="ADAL" clId="{3D8A7C46-7ADD-4EC1-9C73-A67BF3B1AE74}" dt="2022-12-01T09:26:47.530" v="826" actId="478"/>
          <ac:cxnSpMkLst>
            <pc:docMk/>
            <pc:sldMk cId="2362073117" sldId="262"/>
            <ac:cxnSpMk id="10" creationId="{30D5B581-FF99-9528-51D9-E3D3B96C2DDD}"/>
          </ac:cxnSpMkLst>
        </pc:cxnChg>
        <pc:cxnChg chg="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21" creationId="{37F1E7C3-2E59-C8F5-F03B-A3F07840B2A9}"/>
          </ac:cxnSpMkLst>
        </pc:cxnChg>
        <pc:cxnChg chg="del mod">
          <ac:chgData name="WLOR001@e.ntu.edu.sg" userId="f0d13d38-c6da-4a13-bbd5-986d82422d78" providerId="ADAL" clId="{3D8A7C46-7ADD-4EC1-9C73-A67BF3B1AE74}" dt="2022-12-01T09:26:07.367" v="824" actId="478"/>
          <ac:cxnSpMkLst>
            <pc:docMk/>
            <pc:sldMk cId="2362073117" sldId="262"/>
            <ac:cxnSpMk id="22" creationId="{960567AB-BAA5-E782-85ED-45EC7765CC7D}"/>
          </ac:cxnSpMkLst>
        </pc:cxnChg>
        <pc:cxnChg chg="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24" creationId="{21B1B61E-183E-F066-D7CF-71FE73C8DF91}"/>
          </ac:cxnSpMkLst>
        </pc:cxnChg>
        <pc:cxnChg chg="del mod">
          <ac:chgData name="WLOR001@e.ntu.edu.sg" userId="f0d13d38-c6da-4a13-bbd5-986d82422d78" providerId="ADAL" clId="{3D8A7C46-7ADD-4EC1-9C73-A67BF3B1AE74}" dt="2022-12-01T09:26:07.367" v="824" actId="478"/>
          <ac:cxnSpMkLst>
            <pc:docMk/>
            <pc:sldMk cId="2362073117" sldId="262"/>
            <ac:cxnSpMk id="25" creationId="{C54DFD74-CB9C-F8AE-508C-90C6192B0040}"/>
          </ac:cxnSpMkLst>
        </pc:cxnChg>
        <pc:cxnChg chg="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31" creationId="{BCFFE3D2-5151-3BB3-0904-0D21B7E7B3ED}"/>
          </ac:cxnSpMkLst>
        </pc:cxnChg>
        <pc:cxnChg chg="add del mod">
          <ac:chgData name="WLOR001@e.ntu.edu.sg" userId="f0d13d38-c6da-4a13-bbd5-986d82422d78" providerId="ADAL" clId="{3D8A7C46-7ADD-4EC1-9C73-A67BF3B1AE74}" dt="2022-12-01T09:33:55.378" v="941" actId="478"/>
          <ac:cxnSpMkLst>
            <pc:docMk/>
            <pc:sldMk cId="2362073117" sldId="262"/>
            <ac:cxnSpMk id="53" creationId="{DC18F91D-31D2-0C41-869E-A7D6A6413BDC}"/>
          </ac:cxnSpMkLst>
        </pc:cxnChg>
        <pc:cxnChg chg="add 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67" creationId="{BA605C31-A3F8-F4D0-06EE-02C27167C24E}"/>
          </ac:cxnSpMkLst>
        </pc:cxnChg>
        <pc:cxnChg chg="add mod">
          <ac:chgData name="WLOR001@e.ntu.edu.sg" userId="f0d13d38-c6da-4a13-bbd5-986d82422d78" providerId="ADAL" clId="{3D8A7C46-7ADD-4EC1-9C73-A67BF3B1AE74}" dt="2022-12-01T09:38:09.373" v="1001" actId="14100"/>
          <ac:cxnSpMkLst>
            <pc:docMk/>
            <pc:sldMk cId="2362073117" sldId="262"/>
            <ac:cxnSpMk id="69" creationId="{D551309F-DDE6-A24F-5ECB-6383E77042DF}"/>
          </ac:cxnSpMkLst>
        </pc:cxnChg>
        <pc:cxnChg chg="add">
          <ac:chgData name="WLOR001@e.ntu.edu.sg" userId="f0d13d38-c6da-4a13-bbd5-986d82422d78" providerId="ADAL" clId="{3D8A7C46-7ADD-4EC1-9C73-A67BF3B1AE74}" dt="2022-12-01T10:00:21.194" v="1191" actId="11529"/>
          <ac:cxnSpMkLst>
            <pc:docMk/>
            <pc:sldMk cId="2362073117" sldId="262"/>
            <ac:cxnSpMk id="78" creationId="{D0624C78-A6F6-4D22-C8FA-EE563D49AD7E}"/>
          </ac:cxnSpMkLst>
        </pc:cxnChg>
      </pc:sldChg>
      <pc:sldChg chg="modSp">
        <pc:chgData name="WLOR001@e.ntu.edu.sg" userId="f0d13d38-c6da-4a13-bbd5-986d82422d78" providerId="ADAL" clId="{3D8A7C46-7ADD-4EC1-9C73-A67BF3B1AE74}" dt="2022-12-01T06:21:56.479" v="749" actId="20577"/>
        <pc:sldMkLst>
          <pc:docMk/>
          <pc:sldMk cId="1949026397" sldId="263"/>
        </pc:sldMkLst>
        <pc:spChg chg="mod">
          <ac:chgData name="WLOR001@e.ntu.edu.sg" userId="f0d13d38-c6da-4a13-bbd5-986d82422d78" providerId="ADAL" clId="{3D8A7C46-7ADD-4EC1-9C73-A67BF3B1AE74}" dt="2022-12-01T06:21:56.479" v="749" actId="20577"/>
          <ac:spMkLst>
            <pc:docMk/>
            <pc:sldMk cId="1949026397" sldId="263"/>
            <ac:spMk id="4" creationId="{6FF84121-EE90-A909-839A-BCCF3884C667}"/>
          </ac:spMkLst>
        </pc:spChg>
      </pc:sldChg>
      <pc:sldChg chg="addSp delSp modSp mod">
        <pc:chgData name="WLOR001@e.ntu.edu.sg" userId="f0d13d38-c6da-4a13-bbd5-986d82422d78" providerId="ADAL" clId="{3D8A7C46-7ADD-4EC1-9C73-A67BF3B1AE74}" dt="2022-12-01T13:07:22.678" v="1389" actId="14100"/>
        <pc:sldMkLst>
          <pc:docMk/>
          <pc:sldMk cId="2700820624" sldId="264"/>
        </pc:sldMkLst>
        <pc:spChg chg="mod">
          <ac:chgData name="WLOR001@e.ntu.edu.sg" userId="f0d13d38-c6da-4a13-bbd5-986d82422d78" providerId="ADAL" clId="{3D8A7C46-7ADD-4EC1-9C73-A67BF3B1AE74}" dt="2022-12-01T13:07:11.054" v="1387" actId="14100"/>
          <ac:spMkLst>
            <pc:docMk/>
            <pc:sldMk cId="2700820624" sldId="264"/>
            <ac:spMk id="11" creationId="{7B828E57-57B1-232D-5CEF-0DA17EC35A40}"/>
          </ac:spMkLst>
        </pc:spChg>
        <pc:picChg chg="add mod ord">
          <ac:chgData name="WLOR001@e.ntu.edu.sg" userId="f0d13d38-c6da-4a13-bbd5-986d82422d78" providerId="ADAL" clId="{3D8A7C46-7ADD-4EC1-9C73-A67BF3B1AE74}" dt="2022-12-01T13:07:22.678" v="1389" actId="14100"/>
          <ac:picMkLst>
            <pc:docMk/>
            <pc:sldMk cId="2700820624" sldId="264"/>
            <ac:picMk id="3" creationId="{E08BF4D4-ECAF-4BA0-7BFE-13BBD897C474}"/>
          </ac:picMkLst>
        </pc:picChg>
        <pc:picChg chg="del">
          <ac:chgData name="WLOR001@e.ntu.edu.sg" userId="f0d13d38-c6da-4a13-bbd5-986d82422d78" providerId="ADAL" clId="{3D8A7C46-7ADD-4EC1-9C73-A67BF3B1AE74}" dt="2022-12-01T13:06:45.020" v="1376" actId="478"/>
          <ac:picMkLst>
            <pc:docMk/>
            <pc:sldMk cId="2700820624" sldId="264"/>
            <ac:picMk id="10" creationId="{B0253E18-F7F4-2E8D-74D6-B5C304DB564F}"/>
          </ac:picMkLst>
        </pc:picChg>
      </pc:sldChg>
      <pc:sldChg chg="del">
        <pc:chgData name="WLOR001@e.ntu.edu.sg" userId="f0d13d38-c6da-4a13-bbd5-986d82422d78" providerId="ADAL" clId="{3D8A7C46-7ADD-4EC1-9C73-A67BF3B1AE74}" dt="2022-12-01T09:59:47.861" v="1190" actId="2696"/>
        <pc:sldMkLst>
          <pc:docMk/>
          <pc:sldMk cId="3854499413" sldId="266"/>
        </pc:sldMkLst>
      </pc:sldChg>
      <pc:sldChg chg="addSp delSp modSp mod addCm delCm modCm">
        <pc:chgData name="WLOR001@e.ntu.edu.sg" userId="f0d13d38-c6da-4a13-bbd5-986d82422d78" providerId="ADAL" clId="{3D8A7C46-7ADD-4EC1-9C73-A67BF3B1AE74}" dt="2022-12-01T13:17:37.024" v="2176"/>
        <pc:sldMkLst>
          <pc:docMk/>
          <pc:sldMk cId="3025012799" sldId="267"/>
        </pc:sldMkLst>
        <pc:spChg chg="add mod">
          <ac:chgData name="WLOR001@e.ntu.edu.sg" userId="f0d13d38-c6da-4a13-bbd5-986d82422d78" providerId="ADAL" clId="{3D8A7C46-7ADD-4EC1-9C73-A67BF3B1AE74}" dt="2022-12-01T03:37:53.733" v="684" actId="1076"/>
          <ac:spMkLst>
            <pc:docMk/>
            <pc:sldMk cId="3025012799" sldId="267"/>
            <ac:spMk id="3" creationId="{E6D3BFD9-E26A-D16C-CD25-D19EA7E5C51A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6" creationId="{4A8BAB2B-9AAC-8CEC-2EB2-B80B73744F73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10" creationId="{11F9792F-DEA4-8F06-1022-22E60E256738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11" creationId="{1FECD189-98D1-ED66-EC73-B9A26A2565A0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23" creationId="{763BB93E-7D6C-27FA-F969-D448D683E644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26" creationId="{62FCC2EE-4BAA-3B19-4787-E31ADAE9F459}"/>
          </ac:spMkLst>
        </pc:spChg>
        <pc:spChg chg="del">
          <ac:chgData name="WLOR001@e.ntu.edu.sg" userId="f0d13d38-c6da-4a13-bbd5-986d82422d78" providerId="ADAL" clId="{3D8A7C46-7ADD-4EC1-9C73-A67BF3B1AE74}" dt="2022-12-01T03:34:18.629" v="660" actId="478"/>
          <ac:spMkLst>
            <pc:docMk/>
            <pc:sldMk cId="3025012799" sldId="267"/>
            <ac:spMk id="29" creationId="{30E1A4B3-57CF-B6CC-8D32-AE0E00E5EC50}"/>
          </ac:spMkLst>
        </pc:spChg>
        <pc:spChg chg="add mod">
          <ac:chgData name="WLOR001@e.ntu.edu.sg" userId="f0d13d38-c6da-4a13-bbd5-986d82422d78" providerId="ADAL" clId="{3D8A7C46-7ADD-4EC1-9C73-A67BF3B1AE74}" dt="2022-12-01T03:37:53.733" v="684" actId="1076"/>
          <ac:spMkLst>
            <pc:docMk/>
            <pc:sldMk cId="3025012799" sldId="267"/>
            <ac:spMk id="31" creationId="{A40C0674-589B-FBDB-C5F1-51A4532FAC04}"/>
          </ac:spMkLst>
        </pc:spChg>
        <pc:spChg chg="add mod">
          <ac:chgData name="WLOR001@e.ntu.edu.sg" userId="f0d13d38-c6da-4a13-bbd5-986d82422d78" providerId="ADAL" clId="{3D8A7C46-7ADD-4EC1-9C73-A67BF3B1AE74}" dt="2022-12-01T03:37:53.733" v="684" actId="1076"/>
          <ac:spMkLst>
            <pc:docMk/>
            <pc:sldMk cId="3025012799" sldId="267"/>
            <ac:spMk id="33" creationId="{74146299-10CB-C4FF-A028-888B3F34CA88}"/>
          </ac:spMkLst>
        </pc:spChg>
        <pc:spChg chg="add mod">
          <ac:chgData name="WLOR001@e.ntu.edu.sg" userId="f0d13d38-c6da-4a13-bbd5-986d82422d78" providerId="ADAL" clId="{3D8A7C46-7ADD-4EC1-9C73-A67BF3B1AE74}" dt="2022-12-01T11:29:49.509" v="1358" actId="20577"/>
          <ac:spMkLst>
            <pc:docMk/>
            <pc:sldMk cId="3025012799" sldId="267"/>
            <ac:spMk id="39" creationId="{D9647BF3-06CD-C1D5-F285-7A77EEA0F788}"/>
          </ac:spMkLst>
        </pc:spChg>
        <pc:spChg chg="add mod">
          <ac:chgData name="WLOR001@e.ntu.edu.sg" userId="f0d13d38-c6da-4a13-bbd5-986d82422d78" providerId="ADAL" clId="{3D8A7C46-7ADD-4EC1-9C73-A67BF3B1AE74}" dt="2022-12-01T11:29:44.606" v="1355" actId="20577"/>
          <ac:spMkLst>
            <pc:docMk/>
            <pc:sldMk cId="3025012799" sldId="267"/>
            <ac:spMk id="41" creationId="{DC0CC3F4-0CCE-312D-2AB9-FD2A2EB90802}"/>
          </ac:spMkLst>
        </pc:spChg>
        <pc:spChg chg="add mod">
          <ac:chgData name="WLOR001@e.ntu.edu.sg" userId="f0d13d38-c6da-4a13-bbd5-986d82422d78" providerId="ADAL" clId="{3D8A7C46-7ADD-4EC1-9C73-A67BF3B1AE74}" dt="2022-12-01T12:59:52.594" v="1368" actId="1076"/>
          <ac:spMkLst>
            <pc:docMk/>
            <pc:sldMk cId="3025012799" sldId="267"/>
            <ac:spMk id="46" creationId="{8596722E-CA07-28A4-3587-4837DD7AEA4B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47" creationId="{5D914257-7C7C-2699-C449-7E69E5E64275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48" creationId="{64D38AF4-AC2E-F881-DA66-AA769C43B076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51" creationId="{92D88175-E0C7-211F-8D5C-D7EB2345A68F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52" creationId="{DC0A7A10-2969-5F78-000F-7CF11FD29CD1}"/>
          </ac:spMkLst>
        </pc:spChg>
        <pc:spChg chg="add del mod">
          <ac:chgData name="WLOR001@e.ntu.edu.sg" userId="f0d13d38-c6da-4a13-bbd5-986d82422d78" providerId="ADAL" clId="{3D8A7C46-7ADD-4EC1-9C73-A67BF3B1AE74}" dt="2022-12-01T07:17:00.694" v="776" actId="478"/>
          <ac:spMkLst>
            <pc:docMk/>
            <pc:sldMk cId="3025012799" sldId="267"/>
            <ac:spMk id="56" creationId="{E8FB6017-38DF-271A-6382-357E00F0C4E1}"/>
          </ac:spMkLst>
        </pc:spChg>
        <pc:spChg chg="add del mod">
          <ac:chgData name="WLOR001@e.ntu.edu.sg" userId="f0d13d38-c6da-4a13-bbd5-986d82422d78" providerId="ADAL" clId="{3D8A7C46-7ADD-4EC1-9C73-A67BF3B1AE74}" dt="2022-12-01T11:26:29.627" v="1325" actId="21"/>
          <ac:spMkLst>
            <pc:docMk/>
            <pc:sldMk cId="3025012799" sldId="267"/>
            <ac:spMk id="57" creationId="{C5D695B7-FB2B-1AE7-53B2-50A270256FF0}"/>
          </ac:spMkLst>
        </pc:spChg>
        <pc:spChg chg="add del mod">
          <ac:chgData name="WLOR001@e.ntu.edu.sg" userId="f0d13d38-c6da-4a13-bbd5-986d82422d78" providerId="ADAL" clId="{3D8A7C46-7ADD-4EC1-9C73-A67BF3B1AE74}" dt="2022-12-01T11:26:29.627" v="1325" actId="21"/>
          <ac:spMkLst>
            <pc:docMk/>
            <pc:sldMk cId="3025012799" sldId="267"/>
            <ac:spMk id="58" creationId="{FC408CE8-FC45-DD37-C054-3D0494A8DF8E}"/>
          </ac:spMkLst>
        </pc:spChg>
        <pc:spChg chg="add mod">
          <ac:chgData name="WLOR001@e.ntu.edu.sg" userId="f0d13d38-c6da-4a13-bbd5-986d82422d78" providerId="ADAL" clId="{3D8A7C46-7ADD-4EC1-9C73-A67BF3B1AE74}" dt="2022-12-01T13:00:10.551" v="1373" actId="1076"/>
          <ac:spMkLst>
            <pc:docMk/>
            <pc:sldMk cId="3025012799" sldId="267"/>
            <ac:spMk id="59" creationId="{D9CA30F4-474D-0C34-6580-421129986914}"/>
          </ac:spMkLst>
        </pc:spChg>
        <pc:spChg chg="add mod">
          <ac:chgData name="WLOR001@e.ntu.edu.sg" userId="f0d13d38-c6da-4a13-bbd5-986d82422d78" providerId="ADAL" clId="{3D8A7C46-7ADD-4EC1-9C73-A67BF3B1AE74}" dt="2022-12-01T13:00:14.902" v="1374" actId="1076"/>
          <ac:spMkLst>
            <pc:docMk/>
            <pc:sldMk cId="3025012799" sldId="267"/>
            <ac:spMk id="60" creationId="{27BE2DC5-8B5D-F0C8-DE5D-E9A7D2B0C7B5}"/>
          </ac:spMkLst>
        </pc:spChg>
        <pc:spChg chg="add mod">
          <ac:chgData name="WLOR001@e.ntu.edu.sg" userId="f0d13d38-c6da-4a13-bbd5-986d82422d78" providerId="ADAL" clId="{3D8A7C46-7ADD-4EC1-9C73-A67BF3B1AE74}" dt="2022-12-01T11:30:03.350" v="1365" actId="20577"/>
          <ac:spMkLst>
            <pc:docMk/>
            <pc:sldMk cId="3025012799" sldId="267"/>
            <ac:spMk id="63" creationId="{FCB11E42-076A-F572-6636-76C70585D14A}"/>
          </ac:spMkLst>
        </pc:spChg>
        <pc:spChg chg="add mod">
          <ac:chgData name="WLOR001@e.ntu.edu.sg" userId="f0d13d38-c6da-4a13-bbd5-986d82422d78" providerId="ADAL" clId="{3D8A7C46-7ADD-4EC1-9C73-A67BF3B1AE74}" dt="2022-12-01T11:29:53.734" v="1360" actId="20577"/>
          <ac:spMkLst>
            <pc:docMk/>
            <pc:sldMk cId="3025012799" sldId="267"/>
            <ac:spMk id="65" creationId="{BBE82057-F611-9494-6346-B76083868C2E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68" creationId="{103E51D8-764F-94A5-CAE8-2A0CA2CA4A14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69" creationId="{14AB5D33-9556-9695-2318-EC8B42B74B72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71" creationId="{913483F3-98CD-2A10-F458-B7E806708621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72" creationId="{62E42A91-3B80-4266-9A04-C606FFE7A1BD}"/>
          </ac:spMkLst>
        </pc:spChg>
        <pc:spChg chg="add del mod">
          <ac:chgData name="WLOR001@e.ntu.edu.sg" userId="f0d13d38-c6da-4a13-bbd5-986d82422d78" providerId="ADAL" clId="{3D8A7C46-7ADD-4EC1-9C73-A67BF3B1AE74}" dt="2022-12-01T11:27:41.706" v="1344" actId="20577"/>
          <ac:spMkLst>
            <pc:docMk/>
            <pc:sldMk cId="3025012799" sldId="267"/>
            <ac:spMk id="73" creationId="{82F9A35F-4FBC-7949-971E-E6A89D056C6A}"/>
          </ac:spMkLst>
        </pc:spChg>
        <pc:spChg chg="add mod">
          <ac:chgData name="WLOR001@e.ntu.edu.sg" userId="f0d13d38-c6da-4a13-bbd5-986d82422d78" providerId="ADAL" clId="{3D8A7C46-7ADD-4EC1-9C73-A67BF3B1AE74}" dt="2022-12-01T13:00:02.989" v="1372" actId="1076"/>
          <ac:spMkLst>
            <pc:docMk/>
            <pc:sldMk cId="3025012799" sldId="267"/>
            <ac:spMk id="75" creationId="{3675DD66-2D4D-D787-B347-D17286C17478}"/>
          </ac:spMkLst>
        </pc:sp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2" creationId="{EFEFAACE-3A3A-B72C-B9C7-9718B0964F1A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3" creationId="{05740498-BBCD-3BE0-F9B9-16D51E227A58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4" creationId="{4543EBE4-791A-5CD9-60D9-ACA0B8DBC972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6" creationId="{982ECC3F-2452-5967-17D6-D264BDB38B47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36" creationId="{8C40DD11-633C-B762-2B58-3CC6A1D4C113}"/>
          </ac:picMkLst>
        </pc:pic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5" creationId="{BA48C4C1-B3C1-597C-E4FD-B523725CC0AD}"/>
          </ac:cxnSpMkLst>
        </pc:cxnChg>
        <pc:cxnChg chg="del">
          <ac:chgData name="WLOR001@e.ntu.edu.sg" userId="f0d13d38-c6da-4a13-bbd5-986d82422d78" providerId="ADAL" clId="{3D8A7C46-7ADD-4EC1-9C73-A67BF3B1AE74}" dt="2022-12-01T03:34:16.650" v="659" actId="478"/>
          <ac:cxnSpMkLst>
            <pc:docMk/>
            <pc:sldMk cId="3025012799" sldId="267"/>
            <ac:cxnSpMk id="8" creationId="{EDC98B31-7515-21C2-7816-61CFCC4A80A1}"/>
          </ac:cxnSpMkLst>
        </pc:cxnChg>
        <pc:cxnChg chg="del">
          <ac:chgData name="WLOR001@e.ntu.edu.sg" userId="f0d13d38-c6da-4a13-bbd5-986d82422d78" providerId="ADAL" clId="{3D8A7C46-7ADD-4EC1-9C73-A67BF3B1AE74}" dt="2022-12-01T03:34:16.650" v="659" actId="478"/>
          <ac:cxnSpMkLst>
            <pc:docMk/>
            <pc:sldMk cId="3025012799" sldId="267"/>
            <ac:cxnSpMk id="15" creationId="{4566E818-9AC2-85D9-A6A3-35D5E184A762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19" creationId="{491E8997-94D1-01A6-60D5-377B7450202D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21" creationId="{C24C47AB-D7B8-3835-F4F0-3EA78A924259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25" creationId="{06F8E610-E19C-428C-9589-79C2C83AE5DA}"/>
          </ac:cxnSpMkLst>
        </pc:cxnChg>
        <pc:cxnChg chg="del mod">
          <ac:chgData name="WLOR001@e.ntu.edu.sg" userId="f0d13d38-c6da-4a13-bbd5-986d82422d78" providerId="ADAL" clId="{3D8A7C46-7ADD-4EC1-9C73-A67BF3B1AE74}" dt="2022-12-01T03:34:16.650" v="659" actId="478"/>
          <ac:cxnSpMkLst>
            <pc:docMk/>
            <pc:sldMk cId="3025012799" sldId="267"/>
            <ac:cxnSpMk id="28" creationId="{D683AE6E-F924-F440-C608-8732F9EC999C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30" creationId="{803A11AE-569A-2322-4465-632F482AE6CA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32" creationId="{5FB254DD-EA1F-771E-0DD1-634402D6F452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34" creationId="{DFC1CCDE-BB4B-E517-3257-6F4C128B4BEB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38" creationId="{6E60ADE8-E1FD-D521-8DFA-2C0C4320646F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40" creationId="{0029F571-781B-DA7C-7514-AD217B2E9412}"/>
          </ac:cxnSpMkLst>
        </pc:cxnChg>
        <pc:cxnChg chg="add mod">
          <ac:chgData name="WLOR001@e.ntu.edu.sg" userId="f0d13d38-c6da-4a13-bbd5-986d82422d78" providerId="ADAL" clId="{3D8A7C46-7ADD-4EC1-9C73-A67BF3B1AE74}" dt="2022-12-01T12:59:52.594" v="1368" actId="1076"/>
          <ac:cxnSpMkLst>
            <pc:docMk/>
            <pc:sldMk cId="3025012799" sldId="267"/>
            <ac:cxnSpMk id="42" creationId="{9948ADD3-D95D-594C-7097-2F10C5748C31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44" creationId="{D110055F-733F-6445-7D18-91EB4B76200B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49" creationId="{3429B236-FC36-5599-C034-F1CE3870196D}"/>
          </ac:cxnSpMkLst>
        </pc:cxnChg>
        <pc:cxnChg chg="add del mod">
          <ac:chgData name="WLOR001@e.ntu.edu.sg" userId="f0d13d38-c6da-4a13-bbd5-986d82422d78" providerId="ADAL" clId="{3D8A7C46-7ADD-4EC1-9C73-A67BF3B1AE74}" dt="2022-12-01T07:17:00.694" v="776" actId="478"/>
          <ac:cxnSpMkLst>
            <pc:docMk/>
            <pc:sldMk cId="3025012799" sldId="267"/>
            <ac:cxnSpMk id="53" creationId="{1FA47275-751B-6943-998B-49271FBEB61B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1" creationId="{0EEAE986-0555-A29C-D5E0-C8C531E4E528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2" creationId="{277743A3-F35F-AC0E-CB65-8CA678BB083C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4" creationId="{8EAC3644-F192-4D77-CDB6-799A43039D08}"/>
          </ac:cxnSpMkLst>
        </pc:cxnChg>
        <pc:cxnChg chg="add del mod">
          <ac:chgData name="WLOR001@e.ntu.edu.sg" userId="f0d13d38-c6da-4a13-bbd5-986d82422d78" providerId="ADAL" clId="{3D8A7C46-7ADD-4EC1-9C73-A67BF3B1AE74}" dt="2022-12-01T11:26:58.002" v="1331" actId="478"/>
          <ac:cxnSpMkLst>
            <pc:docMk/>
            <pc:sldMk cId="3025012799" sldId="267"/>
            <ac:cxnSpMk id="66" creationId="{8727F701-5BE9-816B-A10B-4145C21052D0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7" creationId="{E4672FA1-CFCF-076C-1DEB-24506CC03C11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70" creationId="{B8F8D11F-3E2A-328B-F720-727F62D3B039}"/>
          </ac:cxnSpMkLst>
        </pc:cxnChg>
        <pc:cxnChg chg="add mod">
          <ac:chgData name="WLOR001@e.ntu.edu.sg" userId="f0d13d38-c6da-4a13-bbd5-986d82422d78" providerId="ADAL" clId="{3D8A7C46-7ADD-4EC1-9C73-A67BF3B1AE74}" dt="2022-12-01T12:59:59.940" v="1370" actId="1076"/>
          <ac:cxnSpMkLst>
            <pc:docMk/>
            <pc:sldMk cId="3025012799" sldId="267"/>
            <ac:cxnSpMk id="74" creationId="{25654AC7-E2F4-643E-BC40-5CD6945D904B}"/>
          </ac:cxnSpMkLst>
        </pc:cxnChg>
      </pc:sldChg>
      <pc:sldChg chg="modSp mod">
        <pc:chgData name="WLOR001@e.ntu.edu.sg" userId="f0d13d38-c6da-4a13-bbd5-986d82422d78" providerId="ADAL" clId="{3D8A7C46-7ADD-4EC1-9C73-A67BF3B1AE74}" dt="2022-12-01T13:12:05.816" v="1907" actId="20577"/>
        <pc:sldMkLst>
          <pc:docMk/>
          <pc:sldMk cId="440195292" sldId="268"/>
        </pc:sldMkLst>
        <pc:spChg chg="mod">
          <ac:chgData name="WLOR001@e.ntu.edu.sg" userId="f0d13d38-c6da-4a13-bbd5-986d82422d78" providerId="ADAL" clId="{3D8A7C46-7ADD-4EC1-9C73-A67BF3B1AE74}" dt="2022-12-01T13:12:05.816" v="1907" actId="20577"/>
          <ac:spMkLst>
            <pc:docMk/>
            <pc:sldMk cId="440195292" sldId="268"/>
            <ac:spMk id="6" creationId="{5CD50B1F-CE0D-FED6-70A2-576A7E6C8A86}"/>
          </ac:spMkLst>
        </pc:spChg>
      </pc:sldChg>
      <pc:sldChg chg="delSp modSp mod">
        <pc:chgData name="WLOR001@e.ntu.edu.sg" userId="f0d13d38-c6da-4a13-bbd5-986d82422d78" providerId="ADAL" clId="{3D8A7C46-7ADD-4EC1-9C73-A67BF3B1AE74}" dt="2022-12-01T13:16:55.649" v="2175" actId="478"/>
        <pc:sldMkLst>
          <pc:docMk/>
          <pc:sldMk cId="2699799663" sldId="269"/>
        </pc:sldMkLst>
        <pc:spChg chg="mod">
          <ac:chgData name="WLOR001@e.ntu.edu.sg" userId="f0d13d38-c6da-4a13-bbd5-986d82422d78" providerId="ADAL" clId="{3D8A7C46-7ADD-4EC1-9C73-A67BF3B1AE74}" dt="2022-12-01T13:16:53.234" v="2174" actId="20577"/>
          <ac:spMkLst>
            <pc:docMk/>
            <pc:sldMk cId="2699799663" sldId="269"/>
            <ac:spMk id="6" creationId="{5CD50B1F-CE0D-FED6-70A2-576A7E6C8A86}"/>
          </ac:spMkLst>
        </pc:spChg>
        <pc:picChg chg="del">
          <ac:chgData name="WLOR001@e.ntu.edu.sg" userId="f0d13d38-c6da-4a13-bbd5-986d82422d78" providerId="ADAL" clId="{3D8A7C46-7ADD-4EC1-9C73-A67BF3B1AE74}" dt="2022-12-01T13:16:55.649" v="2175" actId="478"/>
          <ac:picMkLst>
            <pc:docMk/>
            <pc:sldMk cId="2699799663" sldId="269"/>
            <ac:picMk id="3" creationId="{F7240EBB-2264-DBC9-2EB7-92A0AB1062B4}"/>
          </ac:picMkLst>
        </pc:picChg>
      </pc:sldChg>
      <pc:sldChg chg="addSp delSp modSp add mod ord">
        <pc:chgData name="WLOR001@e.ntu.edu.sg" userId="f0d13d38-c6da-4a13-bbd5-986d82422d78" providerId="ADAL" clId="{3D8A7C46-7ADD-4EC1-9C73-A67BF3B1AE74}" dt="2022-12-01T09:58:25.361" v="1189" actId="1076"/>
        <pc:sldMkLst>
          <pc:docMk/>
          <pc:sldMk cId="2174650860" sldId="270"/>
        </pc:sldMkLst>
        <pc:spChg chg="mod">
          <ac:chgData name="WLOR001@e.ntu.edu.sg" userId="f0d13d38-c6da-4a13-bbd5-986d82422d78" providerId="ADAL" clId="{3D8A7C46-7ADD-4EC1-9C73-A67BF3B1AE74}" dt="2022-11-30T15:26:00.781" v="333" actId="1076"/>
          <ac:spMkLst>
            <pc:docMk/>
            <pc:sldMk cId="2174650860" sldId="270"/>
            <ac:spMk id="2" creationId="{7A52E233-DA80-5A3A-534F-8A98B545F1D9}"/>
          </ac:spMkLst>
        </pc:spChg>
        <pc:spChg chg="add mod">
          <ac:chgData name="WLOR001@e.ntu.edu.sg" userId="f0d13d38-c6da-4a13-bbd5-986d82422d78" providerId="ADAL" clId="{3D8A7C46-7ADD-4EC1-9C73-A67BF3B1AE74}" dt="2022-11-30T14:43:36.153" v="184" actId="1076"/>
          <ac:spMkLst>
            <pc:docMk/>
            <pc:sldMk cId="2174650860" sldId="270"/>
            <ac:spMk id="4" creationId="{C89B4478-5BDA-655D-D585-1FB450867283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6" creationId="{4A8BAB2B-9AAC-8CEC-2EB2-B80B73744F73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10" creationId="{11F9792F-DEA4-8F06-1022-22E60E256738}"/>
          </ac:spMkLst>
        </pc:spChg>
        <pc:spChg chg="del">
          <ac:chgData name="WLOR001@e.ntu.edu.sg" userId="f0d13d38-c6da-4a13-bbd5-986d82422d78" providerId="ADAL" clId="{3D8A7C46-7ADD-4EC1-9C73-A67BF3B1AE74}" dt="2022-11-30T04:39:18.310" v="8" actId="478"/>
          <ac:spMkLst>
            <pc:docMk/>
            <pc:sldMk cId="2174650860" sldId="270"/>
            <ac:spMk id="11" creationId="{1FECD189-98D1-ED66-EC73-B9A26A2565A0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23" creationId="{763BB93E-7D6C-27FA-F969-D448D683E644}"/>
          </ac:spMkLst>
        </pc:spChg>
        <pc:spChg chg="add mod">
          <ac:chgData name="WLOR001@e.ntu.edu.sg" userId="f0d13d38-c6da-4a13-bbd5-986d82422d78" providerId="ADAL" clId="{3D8A7C46-7ADD-4EC1-9C73-A67BF3B1AE74}" dt="2022-11-30T14:43:36.153" v="184" actId="1076"/>
          <ac:spMkLst>
            <pc:docMk/>
            <pc:sldMk cId="2174650860" sldId="270"/>
            <ac:spMk id="25" creationId="{C1187242-74F3-EE8A-0C0D-7EF369FE5167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26" creationId="{62FCC2EE-4BAA-3B19-4787-E31ADAE9F459}"/>
          </ac:spMkLst>
        </pc:spChg>
        <pc:spChg chg="del">
          <ac:chgData name="WLOR001@e.ntu.edu.sg" userId="f0d13d38-c6da-4a13-bbd5-986d82422d78" providerId="ADAL" clId="{3D8A7C46-7ADD-4EC1-9C73-A67BF3B1AE74}" dt="2022-11-30T04:39:20.098" v="9" actId="478"/>
          <ac:spMkLst>
            <pc:docMk/>
            <pc:sldMk cId="2174650860" sldId="270"/>
            <ac:spMk id="29" creationId="{30E1A4B3-57CF-B6CC-8D32-AE0E00E5EC50}"/>
          </ac:spMkLst>
        </pc:spChg>
        <pc:spChg chg="add mod">
          <ac:chgData name="WLOR001@e.ntu.edu.sg" userId="f0d13d38-c6da-4a13-bbd5-986d82422d78" providerId="ADAL" clId="{3D8A7C46-7ADD-4EC1-9C73-A67BF3B1AE74}" dt="2022-12-01T09:39:58.983" v="1028" actId="20577"/>
          <ac:spMkLst>
            <pc:docMk/>
            <pc:sldMk cId="2174650860" sldId="270"/>
            <ac:spMk id="34" creationId="{77E26B83-168E-08CA-C6D7-9637D195F10B}"/>
          </ac:spMkLst>
        </pc:spChg>
        <pc:spChg chg="add mod">
          <ac:chgData name="WLOR001@e.ntu.edu.sg" userId="f0d13d38-c6da-4a13-bbd5-986d82422d78" providerId="ADAL" clId="{3D8A7C46-7ADD-4EC1-9C73-A67BF3B1AE74}" dt="2022-11-30T14:43:36.153" v="184" actId="1076"/>
          <ac:spMkLst>
            <pc:docMk/>
            <pc:sldMk cId="2174650860" sldId="270"/>
            <ac:spMk id="35" creationId="{7D0C4F6A-C6C9-4EDD-7BF8-59FB6BDB2238}"/>
          </ac:spMkLst>
        </pc:spChg>
        <pc:spChg chg="add del mod">
          <ac:chgData name="WLOR001@e.ntu.edu.sg" userId="f0d13d38-c6da-4a13-bbd5-986d82422d78" providerId="ADAL" clId="{3D8A7C46-7ADD-4EC1-9C73-A67BF3B1AE74}" dt="2022-11-30T13:55:58.615" v="101"/>
          <ac:spMkLst>
            <pc:docMk/>
            <pc:sldMk cId="2174650860" sldId="270"/>
            <ac:spMk id="39" creationId="{7CE99B66-3DEA-CD28-F371-92524F283768}"/>
          </ac:spMkLst>
        </pc:spChg>
        <pc:spChg chg="add del mod">
          <ac:chgData name="WLOR001@e.ntu.edu.sg" userId="f0d13d38-c6da-4a13-bbd5-986d82422d78" providerId="ADAL" clId="{3D8A7C46-7ADD-4EC1-9C73-A67BF3B1AE74}" dt="2022-11-30T13:56:30.213" v="107" actId="478"/>
          <ac:spMkLst>
            <pc:docMk/>
            <pc:sldMk cId="2174650860" sldId="270"/>
            <ac:spMk id="40" creationId="{4F9C9AC6-504C-F4B1-A6E6-6950BA20B540}"/>
          </ac:spMkLst>
        </pc:spChg>
        <pc:spChg chg="add mod">
          <ac:chgData name="WLOR001@e.ntu.edu.sg" userId="f0d13d38-c6da-4a13-bbd5-986d82422d78" providerId="ADAL" clId="{3D8A7C46-7ADD-4EC1-9C73-A67BF3B1AE74}" dt="2022-12-01T09:40:29.019" v="1038" actId="6549"/>
          <ac:spMkLst>
            <pc:docMk/>
            <pc:sldMk cId="2174650860" sldId="270"/>
            <ac:spMk id="42" creationId="{ED210A33-FC5C-80D4-A085-788CC88081E5}"/>
          </ac:spMkLst>
        </pc:spChg>
        <pc:spChg chg="add del mod">
          <ac:chgData name="WLOR001@e.ntu.edu.sg" userId="f0d13d38-c6da-4a13-bbd5-986d82422d78" providerId="ADAL" clId="{3D8A7C46-7ADD-4EC1-9C73-A67BF3B1AE74}" dt="2022-11-30T14:43:26.289" v="183" actId="478"/>
          <ac:spMkLst>
            <pc:docMk/>
            <pc:sldMk cId="2174650860" sldId="270"/>
            <ac:spMk id="45" creationId="{E26EB6BA-314D-EE57-8CFF-EB6BA10281C1}"/>
          </ac:spMkLst>
        </pc:spChg>
        <pc:spChg chg="add del mod">
          <ac:chgData name="WLOR001@e.ntu.edu.sg" userId="f0d13d38-c6da-4a13-bbd5-986d82422d78" providerId="ADAL" clId="{3D8A7C46-7ADD-4EC1-9C73-A67BF3B1AE74}" dt="2022-12-01T09:42:11.270" v="1061"/>
          <ac:spMkLst>
            <pc:docMk/>
            <pc:sldMk cId="2174650860" sldId="270"/>
            <ac:spMk id="49" creationId="{D1562CC6-ED60-CF75-6AFD-E0B7A504211D}"/>
          </ac:spMkLst>
        </pc:spChg>
        <pc:spChg chg="add del mod">
          <ac:chgData name="WLOR001@e.ntu.edu.sg" userId="f0d13d38-c6da-4a13-bbd5-986d82422d78" providerId="ADAL" clId="{3D8A7C46-7ADD-4EC1-9C73-A67BF3B1AE74}" dt="2022-12-01T09:47:23.051" v="1088" actId="478"/>
          <ac:spMkLst>
            <pc:docMk/>
            <pc:sldMk cId="2174650860" sldId="270"/>
            <ac:spMk id="51" creationId="{9D6A8217-03E6-BCB0-D7E8-B26585EFF306}"/>
          </ac:spMkLst>
        </pc:spChg>
        <pc:spChg chg="add del mod">
          <ac:chgData name="WLOR001@e.ntu.edu.sg" userId="f0d13d38-c6da-4a13-bbd5-986d82422d78" providerId="ADAL" clId="{3D8A7C46-7ADD-4EC1-9C73-A67BF3B1AE74}" dt="2022-11-30T14:53:01.339" v="223" actId="478"/>
          <ac:spMkLst>
            <pc:docMk/>
            <pc:sldMk cId="2174650860" sldId="270"/>
            <ac:spMk id="56" creationId="{22196518-730C-2714-78E1-50F57525B2A3}"/>
          </ac:spMkLst>
        </pc:spChg>
        <pc:spChg chg="add del mod">
          <ac:chgData name="WLOR001@e.ntu.edu.sg" userId="f0d13d38-c6da-4a13-bbd5-986d82422d78" providerId="ADAL" clId="{3D8A7C46-7ADD-4EC1-9C73-A67BF3B1AE74}" dt="2022-11-30T14:53:06.638" v="227" actId="478"/>
          <ac:spMkLst>
            <pc:docMk/>
            <pc:sldMk cId="2174650860" sldId="270"/>
            <ac:spMk id="57" creationId="{44DABBED-A5AB-B398-1BF1-F7131DB450B0}"/>
          </ac:spMkLst>
        </pc:spChg>
        <pc:spChg chg="add mod">
          <ac:chgData name="WLOR001@e.ntu.edu.sg" userId="f0d13d38-c6da-4a13-bbd5-986d82422d78" providerId="ADAL" clId="{3D8A7C46-7ADD-4EC1-9C73-A67BF3B1AE74}" dt="2022-11-30T15:26:10.998" v="334" actId="1076"/>
          <ac:spMkLst>
            <pc:docMk/>
            <pc:sldMk cId="2174650860" sldId="270"/>
            <ac:spMk id="60" creationId="{FC33937A-4C9A-8BAC-52FC-DA6546447334}"/>
          </ac:spMkLst>
        </pc:spChg>
        <pc:spChg chg="add mod">
          <ac:chgData name="WLOR001@e.ntu.edu.sg" userId="f0d13d38-c6da-4a13-bbd5-986d82422d78" providerId="ADAL" clId="{3D8A7C46-7ADD-4EC1-9C73-A67BF3B1AE74}" dt="2022-12-01T09:54:10.635" v="1101" actId="1076"/>
          <ac:spMkLst>
            <pc:docMk/>
            <pc:sldMk cId="2174650860" sldId="270"/>
            <ac:spMk id="63" creationId="{053FEACC-428E-65E8-C549-BC09DC1D6524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67" creationId="{FEF3579C-87FB-000A-676A-D8BD1148959D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69" creationId="{3E69D162-013D-EE7F-29BE-328849F7DC40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71" creationId="{CF481105-A191-3A70-1624-9F7B9B2F098B}"/>
          </ac:spMkLst>
        </pc:spChg>
        <pc:spChg chg="add mod">
          <ac:chgData name="WLOR001@e.ntu.edu.sg" userId="f0d13d38-c6da-4a13-bbd5-986d82422d78" providerId="ADAL" clId="{3D8A7C46-7ADD-4EC1-9C73-A67BF3B1AE74}" dt="2022-12-01T09:50:48.333" v="1100" actId="20577"/>
          <ac:spMkLst>
            <pc:docMk/>
            <pc:sldMk cId="2174650860" sldId="270"/>
            <ac:spMk id="73" creationId="{61FBE35C-E636-DD6A-EF23-1BD764B791BC}"/>
          </ac:spMkLst>
        </pc:spChg>
        <pc:spChg chg="add mod">
          <ac:chgData name="WLOR001@e.ntu.edu.sg" userId="f0d13d38-c6da-4a13-bbd5-986d82422d78" providerId="ADAL" clId="{3D8A7C46-7ADD-4EC1-9C73-A67BF3B1AE74}" dt="2022-11-30T15:32:29.709" v="339" actId="1076"/>
          <ac:spMkLst>
            <pc:docMk/>
            <pc:sldMk cId="2174650860" sldId="270"/>
            <ac:spMk id="80" creationId="{F29C0B7A-B292-2DCF-68BE-22F171477692}"/>
          </ac:spMkLst>
        </pc:spChg>
        <pc:spChg chg="add mod">
          <ac:chgData name="WLOR001@e.ntu.edu.sg" userId="f0d13d38-c6da-4a13-bbd5-986d82422d78" providerId="ADAL" clId="{3D8A7C46-7ADD-4EC1-9C73-A67BF3B1AE74}" dt="2022-11-30T15:33:05.163" v="352" actId="1076"/>
          <ac:spMkLst>
            <pc:docMk/>
            <pc:sldMk cId="2174650860" sldId="270"/>
            <ac:spMk id="81" creationId="{928B9D6D-6EB2-E730-C3F6-C2FB36E04163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82" creationId="{716A9338-D65C-09DF-3A39-EB7C264AB368}"/>
          </ac:spMkLst>
        </pc:spChg>
        <pc:spChg chg="add del mod">
          <ac:chgData name="WLOR001@e.ntu.edu.sg" userId="f0d13d38-c6da-4a13-bbd5-986d82422d78" providerId="ADAL" clId="{3D8A7C46-7ADD-4EC1-9C73-A67BF3B1AE74}" dt="2022-11-30T15:33:04.875" v="351"/>
          <ac:spMkLst>
            <pc:docMk/>
            <pc:sldMk cId="2174650860" sldId="270"/>
            <ac:spMk id="83" creationId="{751DFBB4-6D37-4283-A7FA-B1B7A68F0F77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84" creationId="{4BCBF4BA-A9A6-1D59-8AC8-986B8D2277AA}"/>
          </ac:spMkLst>
        </pc:spChg>
        <pc:spChg chg="add del mod">
          <ac:chgData name="WLOR001@e.ntu.edu.sg" userId="f0d13d38-c6da-4a13-bbd5-986d82422d78" providerId="ADAL" clId="{3D8A7C46-7ADD-4EC1-9C73-A67BF3B1AE74}" dt="2022-11-30T15:34:01.739" v="363" actId="478"/>
          <ac:spMkLst>
            <pc:docMk/>
            <pc:sldMk cId="2174650860" sldId="270"/>
            <ac:spMk id="85" creationId="{33977516-FD66-7C81-3B90-CBA8D3C79DF1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86" creationId="{4A9A488A-565D-EED9-40DD-7FCEC86D0DD0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87" creationId="{60EE1CBA-EC7C-83E0-2F00-D2CAEB145B13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89" creationId="{B4AC7EA9-2BD2-A1D2-3265-35D1299E41E7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1" creationId="{162958F1-7DAF-9A43-C005-F6027FF987DA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7" creationId="{8A3C8B98-210F-6ADB-861F-209C05EDD975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8" creationId="{E5ECE874-E021-1863-3B49-FB2F17FDB583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9" creationId="{7548E41A-FE76-C961-1922-70A47DA117E3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100" creationId="{D51DA184-BA67-AF39-E752-F32B21783DB7}"/>
          </ac:spMkLst>
        </pc:spChg>
        <pc:spChg chg="add mod">
          <ac:chgData name="WLOR001@e.ntu.edu.sg" userId="f0d13d38-c6da-4a13-bbd5-986d82422d78" providerId="ADAL" clId="{3D8A7C46-7ADD-4EC1-9C73-A67BF3B1AE74}" dt="2022-12-01T09:58:25.361" v="1189" actId="1076"/>
          <ac:spMkLst>
            <pc:docMk/>
            <pc:sldMk cId="2174650860" sldId="270"/>
            <ac:spMk id="101" creationId="{6BBB5148-DF11-E19A-084B-BCC567459EE4}"/>
          </ac:spMkLst>
        </pc:spChg>
        <pc:spChg chg="add mod">
          <ac:chgData name="WLOR001@e.ntu.edu.sg" userId="f0d13d38-c6da-4a13-bbd5-986d82422d78" providerId="ADAL" clId="{3D8A7C46-7ADD-4EC1-9C73-A67BF3B1AE74}" dt="2022-11-30T15:50:36.874" v="600" actId="1076"/>
          <ac:spMkLst>
            <pc:docMk/>
            <pc:sldMk cId="2174650860" sldId="270"/>
            <ac:spMk id="107" creationId="{8323588F-2CAF-A9C8-49F9-7D5241F0D0DF}"/>
          </ac:spMkLst>
        </pc:spChg>
        <pc:spChg chg="add mod">
          <ac:chgData name="WLOR001@e.ntu.edu.sg" userId="f0d13d38-c6da-4a13-bbd5-986d82422d78" providerId="ADAL" clId="{3D8A7C46-7ADD-4EC1-9C73-A67BF3B1AE74}" dt="2022-11-30T15:50:46.909" v="604" actId="20577"/>
          <ac:spMkLst>
            <pc:docMk/>
            <pc:sldMk cId="2174650860" sldId="270"/>
            <ac:spMk id="108" creationId="{6714DB5C-170C-451C-D563-40C26E675BC3}"/>
          </ac:spMkLst>
        </pc:spChg>
        <pc:spChg chg="add del mod">
          <ac:chgData name="WLOR001@e.ntu.edu.sg" userId="f0d13d38-c6da-4a13-bbd5-986d82422d78" providerId="ADAL" clId="{3D8A7C46-7ADD-4EC1-9C73-A67BF3B1AE74}" dt="2022-12-01T07:49:35.360" v="822" actId="478"/>
          <ac:spMkLst>
            <pc:docMk/>
            <pc:sldMk cId="2174650860" sldId="270"/>
            <ac:spMk id="114" creationId="{FD196D1B-837F-A8DB-8257-280F98FBAC35}"/>
          </ac:spMkLst>
        </pc:spChg>
        <pc:spChg chg="add del mod">
          <ac:chgData name="WLOR001@e.ntu.edu.sg" userId="f0d13d38-c6da-4a13-bbd5-986d82422d78" providerId="ADAL" clId="{3D8A7C46-7ADD-4EC1-9C73-A67BF3B1AE74}" dt="2022-12-01T07:49:32.218" v="820" actId="478"/>
          <ac:spMkLst>
            <pc:docMk/>
            <pc:sldMk cId="2174650860" sldId="270"/>
            <ac:spMk id="115" creationId="{5561FA00-27CF-140C-298A-4F64297CF132}"/>
          </ac:spMkLst>
        </pc:spChg>
        <pc:spChg chg="add del mod">
          <ac:chgData name="WLOR001@e.ntu.edu.sg" userId="f0d13d38-c6da-4a13-bbd5-986d82422d78" providerId="ADAL" clId="{3D8A7C46-7ADD-4EC1-9C73-A67BF3B1AE74}" dt="2022-12-01T07:49:31.245" v="819" actId="478"/>
          <ac:spMkLst>
            <pc:docMk/>
            <pc:sldMk cId="2174650860" sldId="270"/>
            <ac:spMk id="116" creationId="{C02A21EB-0C19-642A-2181-015635037966}"/>
          </ac:spMkLst>
        </pc:spChg>
        <pc:spChg chg="add mod">
          <ac:chgData name="WLOR001@e.ntu.edu.sg" userId="f0d13d38-c6da-4a13-bbd5-986d82422d78" providerId="ADAL" clId="{3D8A7C46-7ADD-4EC1-9C73-A67BF3B1AE74}" dt="2022-12-01T09:42:15.099" v="1062" actId="1076"/>
          <ac:spMkLst>
            <pc:docMk/>
            <pc:sldMk cId="2174650860" sldId="270"/>
            <ac:spMk id="117" creationId="{2759978F-2016-8DB8-D906-D823196C2D3B}"/>
          </ac:spMkLst>
        </pc:spChg>
        <pc:spChg chg="add mod">
          <ac:chgData name="WLOR001@e.ntu.edu.sg" userId="f0d13d38-c6da-4a13-bbd5-986d82422d78" providerId="ADAL" clId="{3D8A7C46-7ADD-4EC1-9C73-A67BF3B1AE74}" dt="2022-12-01T09:44:07.021" v="1074" actId="404"/>
          <ac:spMkLst>
            <pc:docMk/>
            <pc:sldMk cId="2174650860" sldId="270"/>
            <ac:spMk id="122" creationId="{CAA78D0B-2719-98CB-48FE-92B091119FBD}"/>
          </ac:spMkLst>
        </pc:spChg>
        <pc:spChg chg="add mod">
          <ac:chgData name="WLOR001@e.ntu.edu.sg" userId="f0d13d38-c6da-4a13-bbd5-986d82422d78" providerId="ADAL" clId="{3D8A7C46-7ADD-4EC1-9C73-A67BF3B1AE74}" dt="2022-12-01T09:47:40.808" v="1096" actId="1076"/>
          <ac:spMkLst>
            <pc:docMk/>
            <pc:sldMk cId="2174650860" sldId="270"/>
            <ac:spMk id="124" creationId="{D43C8CF4-70FD-331D-4722-B1769B42C781}"/>
          </ac:spMkLst>
        </pc:spChg>
        <pc:picChg chg="add del mod">
          <ac:chgData name="WLOR001@e.ntu.edu.sg" userId="f0d13d38-c6da-4a13-bbd5-986d82422d78" providerId="ADAL" clId="{3D8A7C46-7ADD-4EC1-9C73-A67BF3B1AE74}" dt="2022-11-30T13:47:42.246" v="52" actId="478"/>
          <ac:picMkLst>
            <pc:docMk/>
            <pc:sldMk cId="2174650860" sldId="270"/>
            <ac:picMk id="3" creationId="{A59D7E08-3A51-0396-0655-56B13E140C63}"/>
          </ac:picMkLst>
        </pc:picChg>
        <pc:picChg chg="del">
          <ac:chgData name="WLOR001@e.ntu.edu.sg" userId="f0d13d38-c6da-4a13-bbd5-986d82422d78" providerId="ADAL" clId="{3D8A7C46-7ADD-4EC1-9C73-A67BF3B1AE74}" dt="2022-11-30T04:39:12.350" v="5" actId="478"/>
          <ac:picMkLst>
            <pc:docMk/>
            <pc:sldMk cId="2174650860" sldId="270"/>
            <ac:picMk id="12" creationId="{EFEFAACE-3A3A-B72C-B9C7-9718B0964F1A}"/>
          </ac:picMkLst>
        </pc:picChg>
        <pc:picChg chg="del">
          <ac:chgData name="WLOR001@e.ntu.edu.sg" userId="f0d13d38-c6da-4a13-bbd5-986d82422d78" providerId="ADAL" clId="{3D8A7C46-7ADD-4EC1-9C73-A67BF3B1AE74}" dt="2022-11-30T04:39:14.291" v="6" actId="478"/>
          <ac:picMkLst>
            <pc:docMk/>
            <pc:sldMk cId="2174650860" sldId="270"/>
            <ac:picMk id="13" creationId="{05740498-BBCD-3BE0-F9B9-16D51E227A58}"/>
          </ac:picMkLst>
        </pc:picChg>
        <pc:picChg chg="del">
          <ac:chgData name="WLOR001@e.ntu.edu.sg" userId="f0d13d38-c6da-4a13-bbd5-986d82422d78" providerId="ADAL" clId="{3D8A7C46-7ADD-4EC1-9C73-A67BF3B1AE74}" dt="2022-11-30T04:39:12.350" v="5" actId="478"/>
          <ac:picMkLst>
            <pc:docMk/>
            <pc:sldMk cId="2174650860" sldId="270"/>
            <ac:picMk id="14" creationId="{4543EBE4-791A-5CD9-60D9-ACA0B8DBC972}"/>
          </ac:picMkLst>
        </pc:picChg>
        <pc:picChg chg="del">
          <ac:chgData name="WLOR001@e.ntu.edu.sg" userId="f0d13d38-c6da-4a13-bbd5-986d82422d78" providerId="ADAL" clId="{3D8A7C46-7ADD-4EC1-9C73-A67BF3B1AE74}" dt="2022-11-30T04:39:15.740" v="7" actId="478"/>
          <ac:picMkLst>
            <pc:docMk/>
            <pc:sldMk cId="2174650860" sldId="270"/>
            <ac:picMk id="16" creationId="{982ECC3F-2452-5967-17D6-D264BDB38B47}"/>
          </ac:picMkLst>
        </pc:picChg>
        <pc:picChg chg="del">
          <ac:chgData name="WLOR001@e.ntu.edu.sg" userId="f0d13d38-c6da-4a13-bbd5-986d82422d78" providerId="ADAL" clId="{3D8A7C46-7ADD-4EC1-9C73-A67BF3B1AE74}" dt="2022-11-30T04:39:12.350" v="5" actId="478"/>
          <ac:picMkLst>
            <pc:docMk/>
            <pc:sldMk cId="2174650860" sldId="270"/>
            <ac:picMk id="36" creationId="{8C40DD11-633C-B762-2B58-3CC6A1D4C113}"/>
          </ac:picMkLst>
        </pc:pic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7" creationId="{2EB5F0D8-7851-41FD-7856-D38353957250}"/>
          </ac:cxnSpMkLst>
        </pc:cxnChg>
        <pc:cxnChg chg="del">
          <ac:chgData name="WLOR001@e.ntu.edu.sg" userId="f0d13d38-c6da-4a13-bbd5-986d82422d78" providerId="ADAL" clId="{3D8A7C46-7ADD-4EC1-9C73-A67BF3B1AE74}" dt="2022-11-30T04:39:18.310" v="8" actId="478"/>
          <ac:cxnSpMkLst>
            <pc:docMk/>
            <pc:sldMk cId="2174650860" sldId="270"/>
            <ac:cxnSpMk id="8" creationId="{EDC98B31-7515-21C2-7816-61CFCC4A80A1}"/>
          </ac:cxnSpMkLst>
        </pc:cxnChg>
        <pc:cxnChg chg="del">
          <ac:chgData name="WLOR001@e.ntu.edu.sg" userId="f0d13d38-c6da-4a13-bbd5-986d82422d78" providerId="ADAL" clId="{3D8A7C46-7ADD-4EC1-9C73-A67BF3B1AE74}" dt="2022-11-30T04:39:12.350" v="5" actId="478"/>
          <ac:cxnSpMkLst>
            <pc:docMk/>
            <pc:sldMk cId="2174650860" sldId="270"/>
            <ac:cxnSpMk id="15" creationId="{4566E818-9AC2-85D9-A6A3-35D5E184A762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17" creationId="{C0AB83B1-612D-7278-D13A-05C89D9DF41A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19" creationId="{DC32F5BB-F653-3100-6B77-15A52CE95EF4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21" creationId="{942C3A57-70BC-0A33-0BBB-DFF2827ACEAA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24" creationId="{74900FB7-8A6A-8EB6-A883-00403BBABAA6}"/>
          </ac:cxnSpMkLst>
        </pc:cxnChg>
        <pc:cxnChg chg="del mod">
          <ac:chgData name="WLOR001@e.ntu.edu.sg" userId="f0d13d38-c6da-4a13-bbd5-986d82422d78" providerId="ADAL" clId="{3D8A7C46-7ADD-4EC1-9C73-A67BF3B1AE74}" dt="2022-11-30T04:39:12.350" v="5" actId="478"/>
          <ac:cxnSpMkLst>
            <pc:docMk/>
            <pc:sldMk cId="2174650860" sldId="270"/>
            <ac:cxnSpMk id="28" creationId="{D683AE6E-F924-F440-C608-8732F9EC999C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33" creationId="{27C9398C-B288-9C1C-08E8-61494D378E38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38" creationId="{597A948D-C6DA-5F01-A9E5-E9696DD491F9}"/>
          </ac:cxnSpMkLst>
        </pc:cxnChg>
        <pc:cxnChg chg="add del mod">
          <ac:chgData name="WLOR001@e.ntu.edu.sg" userId="f0d13d38-c6da-4a13-bbd5-986d82422d78" providerId="ADAL" clId="{3D8A7C46-7ADD-4EC1-9C73-A67BF3B1AE74}" dt="2022-11-30T14:43:24.150" v="182" actId="478"/>
          <ac:cxnSpMkLst>
            <pc:docMk/>
            <pc:sldMk cId="2174650860" sldId="270"/>
            <ac:cxnSpMk id="43" creationId="{8812211C-A70F-9A17-269A-BA855CB9733A}"/>
          </ac:cxnSpMkLst>
        </pc:cxnChg>
        <pc:cxnChg chg="add mod">
          <ac:chgData name="WLOR001@e.ntu.edu.sg" userId="f0d13d38-c6da-4a13-bbd5-986d82422d78" providerId="ADAL" clId="{3D8A7C46-7ADD-4EC1-9C73-A67BF3B1AE74}" dt="2022-11-30T15:34:19.770" v="369" actId="1076"/>
          <ac:cxnSpMkLst>
            <pc:docMk/>
            <pc:sldMk cId="2174650860" sldId="270"/>
            <ac:cxnSpMk id="46" creationId="{D56DC23C-983E-3660-D605-426012572965}"/>
          </ac:cxnSpMkLst>
        </pc:cxnChg>
        <pc:cxnChg chg="add mod">
          <ac:chgData name="WLOR001@e.ntu.edu.sg" userId="f0d13d38-c6da-4a13-bbd5-986d82422d78" providerId="ADAL" clId="{3D8A7C46-7ADD-4EC1-9C73-A67BF3B1AE74}" dt="2022-12-01T09:40:52.365" v="1039" actId="1076"/>
          <ac:cxnSpMkLst>
            <pc:docMk/>
            <pc:sldMk cId="2174650860" sldId="270"/>
            <ac:cxnSpMk id="48" creationId="{456EC59E-F7C6-1A5D-05DE-BE359F6B3174}"/>
          </ac:cxnSpMkLst>
        </pc:cxnChg>
        <pc:cxnChg chg="add mod">
          <ac:chgData name="WLOR001@e.ntu.edu.sg" userId="f0d13d38-c6da-4a13-bbd5-986d82422d78" providerId="ADAL" clId="{3D8A7C46-7ADD-4EC1-9C73-A67BF3B1AE74}" dt="2022-11-30T15:34:27.452" v="371" actId="1076"/>
          <ac:cxnSpMkLst>
            <pc:docMk/>
            <pc:sldMk cId="2174650860" sldId="270"/>
            <ac:cxnSpMk id="50" creationId="{305C100A-F3D0-1BAF-9EF5-80495E98142B}"/>
          </ac:cxnSpMkLst>
        </pc:cxnChg>
        <pc:cxnChg chg="add del mod">
          <ac:chgData name="WLOR001@e.ntu.edu.sg" userId="f0d13d38-c6da-4a13-bbd5-986d82422d78" providerId="ADAL" clId="{3D8A7C46-7ADD-4EC1-9C73-A67BF3B1AE74}" dt="2022-11-30T14:53:02.367" v="224" actId="478"/>
          <ac:cxnSpMkLst>
            <pc:docMk/>
            <pc:sldMk cId="2174650860" sldId="270"/>
            <ac:cxnSpMk id="53" creationId="{29A44777-82CF-E5BB-40CD-CE4D7190CD74}"/>
          </ac:cxnSpMkLst>
        </pc:cxnChg>
        <pc:cxnChg chg="add del mod">
          <ac:chgData name="WLOR001@e.ntu.edu.sg" userId="f0d13d38-c6da-4a13-bbd5-986d82422d78" providerId="ADAL" clId="{3D8A7C46-7ADD-4EC1-9C73-A67BF3B1AE74}" dt="2022-11-30T14:53:03.408" v="225" actId="478"/>
          <ac:cxnSpMkLst>
            <pc:docMk/>
            <pc:sldMk cId="2174650860" sldId="270"/>
            <ac:cxnSpMk id="55" creationId="{641CAD34-88E2-54C4-F7E6-0FC7799C451E}"/>
          </ac:cxnSpMkLst>
        </pc:cxnChg>
        <pc:cxnChg chg="add mod">
          <ac:chgData name="WLOR001@e.ntu.edu.sg" userId="f0d13d38-c6da-4a13-bbd5-986d82422d78" providerId="ADAL" clId="{3D8A7C46-7ADD-4EC1-9C73-A67BF3B1AE74}" dt="2022-11-30T15:26:10.998" v="334" actId="1076"/>
          <ac:cxnSpMkLst>
            <pc:docMk/>
            <pc:sldMk cId="2174650860" sldId="270"/>
            <ac:cxnSpMk id="59" creationId="{C2E0A92E-F58C-D6B6-B1D7-EB336A3741BC}"/>
          </ac:cxnSpMkLst>
        </pc:cxnChg>
        <pc:cxnChg chg="add mod">
          <ac:chgData name="WLOR001@e.ntu.edu.sg" userId="f0d13d38-c6da-4a13-bbd5-986d82422d78" providerId="ADAL" clId="{3D8A7C46-7ADD-4EC1-9C73-A67BF3B1AE74}" dt="2022-12-01T09:54:10.635" v="1101" actId="1076"/>
          <ac:cxnSpMkLst>
            <pc:docMk/>
            <pc:sldMk cId="2174650860" sldId="270"/>
            <ac:cxnSpMk id="62" creationId="{BD6E9BFC-EB0B-67A2-302B-0BFE9982685F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65" creationId="{4B08FE42-CEAE-6B91-E00A-679E0BCEDE03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66" creationId="{205A65C8-3232-8A49-5061-DE554C7EB790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68" creationId="{831B6511-AD18-41F9-3D6B-4F992B699C4B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70" creationId="{8741D50A-14D4-6FCA-EF98-BF0D298506B5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72" creationId="{A957E4AC-1FA2-5AC6-387D-16133DB9703A}"/>
          </ac:cxnSpMkLst>
        </pc:cxnChg>
        <pc:cxnChg chg="add del mod">
          <ac:chgData name="WLOR001@e.ntu.edu.sg" userId="f0d13d38-c6da-4a13-bbd5-986d82422d78" providerId="ADAL" clId="{3D8A7C46-7ADD-4EC1-9C73-A67BF3B1AE74}" dt="2022-12-01T09:41:01.265" v="1041" actId="478"/>
          <ac:cxnSpMkLst>
            <pc:docMk/>
            <pc:sldMk cId="2174650860" sldId="270"/>
            <ac:cxnSpMk id="88" creationId="{2D6351C1-DCBE-5547-FA7C-97F32262B203}"/>
          </ac:cxnSpMkLst>
        </pc:cxnChg>
        <pc:cxnChg chg="add del mod">
          <ac:chgData name="WLOR001@e.ntu.edu.sg" userId="f0d13d38-c6da-4a13-bbd5-986d82422d78" providerId="ADAL" clId="{3D8A7C46-7ADD-4EC1-9C73-A67BF3B1AE74}" dt="2022-12-01T09:41:01.265" v="1041" actId="478"/>
          <ac:cxnSpMkLst>
            <pc:docMk/>
            <pc:sldMk cId="2174650860" sldId="270"/>
            <ac:cxnSpMk id="90" creationId="{76D94F22-6C35-DB2E-9321-AF0D537015DF}"/>
          </ac:cxnSpMkLst>
        </pc:cxnChg>
        <pc:cxnChg chg="add mod">
          <ac:chgData name="WLOR001@e.ntu.edu.sg" userId="f0d13d38-c6da-4a13-bbd5-986d82422d78" providerId="ADAL" clId="{3D8A7C46-7ADD-4EC1-9C73-A67BF3B1AE74}" dt="2022-11-30T15:48:38.065" v="568" actId="14100"/>
          <ac:cxnSpMkLst>
            <pc:docMk/>
            <pc:sldMk cId="2174650860" sldId="270"/>
            <ac:cxnSpMk id="103" creationId="{8781916A-7459-A6F5-7BAE-762F96A372BE}"/>
          </ac:cxnSpMkLst>
        </pc:cxnChg>
        <pc:cxnChg chg="add mod">
          <ac:chgData name="WLOR001@e.ntu.edu.sg" userId="f0d13d38-c6da-4a13-bbd5-986d82422d78" providerId="ADAL" clId="{3D8A7C46-7ADD-4EC1-9C73-A67BF3B1AE74}" dt="2022-11-30T15:48:54.769" v="570" actId="208"/>
          <ac:cxnSpMkLst>
            <pc:docMk/>
            <pc:sldMk cId="2174650860" sldId="270"/>
            <ac:cxnSpMk id="106" creationId="{3B23A0E8-5665-1EE7-A183-EC71775B50A6}"/>
          </ac:cxnSpMkLst>
        </pc:cxnChg>
        <pc:cxnChg chg="add del mod">
          <ac:chgData name="WLOR001@e.ntu.edu.sg" userId="f0d13d38-c6da-4a13-bbd5-986d82422d78" providerId="ADAL" clId="{3D8A7C46-7ADD-4EC1-9C73-A67BF3B1AE74}" dt="2022-12-01T07:49:36.199" v="823" actId="478"/>
          <ac:cxnSpMkLst>
            <pc:docMk/>
            <pc:sldMk cId="2174650860" sldId="270"/>
            <ac:cxnSpMk id="112" creationId="{AA9D1883-AA87-CEA0-3229-530C8FF40F7D}"/>
          </ac:cxnSpMkLst>
        </pc:cxnChg>
        <pc:cxnChg chg="add">
          <ac:chgData name="WLOR001@e.ntu.edu.sg" userId="f0d13d38-c6da-4a13-bbd5-986d82422d78" providerId="ADAL" clId="{3D8A7C46-7ADD-4EC1-9C73-A67BF3B1AE74}" dt="2022-12-01T09:43:15.797" v="1064" actId="11529"/>
          <ac:cxnSpMkLst>
            <pc:docMk/>
            <pc:sldMk cId="2174650860" sldId="270"/>
            <ac:cxnSpMk id="119" creationId="{336EF8C5-32D5-D0DE-65E8-8BE2B638FDB0}"/>
          </ac:cxnSpMkLst>
        </pc:cxnChg>
        <pc:cxnChg chg="add mod">
          <ac:chgData name="WLOR001@e.ntu.edu.sg" userId="f0d13d38-c6da-4a13-bbd5-986d82422d78" providerId="ADAL" clId="{3D8A7C46-7ADD-4EC1-9C73-A67BF3B1AE74}" dt="2022-12-01T09:43:41.509" v="1067" actId="208"/>
          <ac:cxnSpMkLst>
            <pc:docMk/>
            <pc:sldMk cId="2174650860" sldId="270"/>
            <ac:cxnSpMk id="121" creationId="{AB85172F-25DF-FF54-8A1C-65515B844607}"/>
          </ac:cxnSpMkLst>
        </pc:cxnChg>
        <pc:cxnChg chg="add del mod">
          <ac:chgData name="WLOR001@e.ntu.edu.sg" userId="f0d13d38-c6da-4a13-bbd5-986d82422d78" providerId="ADAL" clId="{3D8A7C46-7ADD-4EC1-9C73-A67BF3B1AE74}" dt="2022-12-01T09:44:23.536" v="1080"/>
          <ac:cxnSpMkLst>
            <pc:docMk/>
            <pc:sldMk cId="2174650860" sldId="270"/>
            <ac:cxnSpMk id="123" creationId="{83A8A8C4-C239-53EB-80B8-067C3E6E1D05}"/>
          </ac:cxnSpMkLst>
        </pc:cxnChg>
      </pc:sldChg>
      <pc:sldChg chg="modSp add mod ord">
        <pc:chgData name="WLOR001@e.ntu.edu.sg" userId="f0d13d38-c6da-4a13-bbd5-986d82422d78" providerId="ADAL" clId="{3D8A7C46-7ADD-4EC1-9C73-A67BF3B1AE74}" dt="2022-12-01T13:19:50.547" v="2299" actId="1076"/>
        <pc:sldMkLst>
          <pc:docMk/>
          <pc:sldMk cId="1014087861" sldId="271"/>
        </pc:sldMkLst>
        <pc:spChg chg="mod">
          <ac:chgData name="WLOR001@e.ntu.edu.sg" userId="f0d13d38-c6da-4a13-bbd5-986d82422d78" providerId="ADAL" clId="{3D8A7C46-7ADD-4EC1-9C73-A67BF3B1AE74}" dt="2022-12-01T03:33:13.577" v="652" actId="20577"/>
          <ac:spMkLst>
            <pc:docMk/>
            <pc:sldMk cId="1014087861" sldId="271"/>
            <ac:spMk id="2" creationId="{7A52E233-DA80-5A3A-534F-8A98B545F1D9}"/>
          </ac:spMkLst>
        </pc:spChg>
        <pc:spChg chg="mod">
          <ac:chgData name="WLOR001@e.ntu.edu.sg" userId="f0d13d38-c6da-4a13-bbd5-986d82422d78" providerId="ADAL" clId="{3D8A7C46-7ADD-4EC1-9C73-A67BF3B1AE74}" dt="2022-12-01T07:21:49.949" v="779" actId="20577"/>
          <ac:spMkLst>
            <pc:docMk/>
            <pc:sldMk cId="1014087861" sldId="271"/>
            <ac:spMk id="17" creationId="{01F9B288-D473-1F35-343D-40F7A5425D9B}"/>
          </ac:spMkLst>
        </pc:spChg>
        <pc:spChg chg="mod">
          <ac:chgData name="WLOR001@e.ntu.edu.sg" userId="f0d13d38-c6da-4a13-bbd5-986d82422d78" providerId="ADAL" clId="{3D8A7C46-7ADD-4EC1-9C73-A67BF3B1AE74}" dt="2022-12-01T11:28:15.412" v="1346" actId="14100"/>
          <ac:spMkLst>
            <pc:docMk/>
            <pc:sldMk cId="1014087861" sldId="271"/>
            <ac:spMk id="39" creationId="{D55EC07B-B71D-78B9-778A-9CDAE5A70DF6}"/>
          </ac:spMkLst>
        </pc:spChg>
        <pc:spChg chg="mod">
          <ac:chgData name="WLOR001@e.ntu.edu.sg" userId="f0d13d38-c6da-4a13-bbd5-986d82422d78" providerId="ADAL" clId="{3D8A7C46-7ADD-4EC1-9C73-A67BF3B1AE74}" dt="2022-12-01T11:28:17.505" v="1348" actId="20577"/>
          <ac:spMkLst>
            <pc:docMk/>
            <pc:sldMk cId="1014087861" sldId="271"/>
            <ac:spMk id="40" creationId="{F7D37600-C168-9DDC-9C05-182B38715B00}"/>
          </ac:spMkLst>
        </pc:spChg>
        <pc:spChg chg="mod">
          <ac:chgData name="WLOR001@e.ntu.edu.sg" userId="f0d13d38-c6da-4a13-bbd5-986d82422d78" providerId="ADAL" clId="{3D8A7C46-7ADD-4EC1-9C73-A67BF3B1AE74}" dt="2022-12-01T13:19:50.547" v="2299" actId="1076"/>
          <ac:spMkLst>
            <pc:docMk/>
            <pc:sldMk cId="1014087861" sldId="271"/>
            <ac:spMk id="51" creationId="{87373E4A-165E-D60F-871C-323BE40206C2}"/>
          </ac:spMkLst>
        </pc:spChg>
        <pc:cxnChg chg="mod">
          <ac:chgData name="WLOR001@e.ntu.edu.sg" userId="f0d13d38-c6da-4a13-bbd5-986d82422d78" providerId="ADAL" clId="{3D8A7C46-7ADD-4EC1-9C73-A67BF3B1AE74}" dt="2022-12-01T11:28:52.014" v="1349" actId="14100"/>
          <ac:cxnSpMkLst>
            <pc:docMk/>
            <pc:sldMk cId="1014087861" sldId="271"/>
            <ac:cxnSpMk id="22" creationId="{960567AB-BAA5-E782-85ED-45EC7765CC7D}"/>
          </ac:cxnSpMkLst>
        </pc:cxnChg>
      </pc:sldChg>
      <pc:sldChg chg="addSp delSp modSp add mod">
        <pc:chgData name="WLOR001@e.ntu.edu.sg" userId="f0d13d38-c6da-4a13-bbd5-986d82422d78" providerId="ADAL" clId="{3D8A7C46-7ADD-4EC1-9C73-A67BF3B1AE74}" dt="2022-12-01T18:14:19.082" v="3462" actId="20577"/>
        <pc:sldMkLst>
          <pc:docMk/>
          <pc:sldMk cId="681584607" sldId="272"/>
        </pc:sldMkLst>
        <pc:spChg chg="mod">
          <ac:chgData name="WLOR001@e.ntu.edu.sg" userId="f0d13d38-c6da-4a13-bbd5-986d82422d78" providerId="ADAL" clId="{3D8A7C46-7ADD-4EC1-9C73-A67BF3B1AE74}" dt="2022-12-01T16:02:15.737" v="3180" actId="1076"/>
          <ac:spMkLst>
            <pc:docMk/>
            <pc:sldMk cId="681584607" sldId="272"/>
            <ac:spMk id="2" creationId="{7A52E233-DA80-5A3A-534F-8A98B545F1D9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3" creationId="{A64B7DC7-7327-1669-8861-EE52856BA12F}"/>
          </ac:spMkLst>
        </pc:spChg>
        <pc:spChg chg="add mod">
          <ac:chgData name="WLOR001@e.ntu.edu.sg" userId="f0d13d38-c6da-4a13-bbd5-986d82422d78" providerId="ADAL" clId="{3D8A7C46-7ADD-4EC1-9C73-A67BF3B1AE74}" dt="2022-12-01T18:14:19.082" v="3462" actId="20577"/>
          <ac:spMkLst>
            <pc:docMk/>
            <pc:sldMk cId="681584607" sldId="272"/>
            <ac:spMk id="4" creationId="{959FAC9C-7D46-1EE4-BEBF-74D56D07856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5" creationId="{40FC2759-5C1A-C6A0-0ECB-A820DBCD6995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6" creationId="{C9F48137-FB30-DDE3-E7EC-63191F07C99E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7" creationId="{72AE2B15-B411-57AA-1041-11B57610D8A6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8" creationId="{A16B15A9-8382-DAC4-0607-D404C98DF360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9" creationId="{1C703B8F-0653-B2E8-59F0-20932D084F72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3" creationId="{58D99150-587E-D714-884C-DE414A97DCBB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4" creationId="{685C9E6C-685F-3102-ECED-EE8F95B421E2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7" creationId="{D40CA83D-DAB0-4589-A892-38A32FABE053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8" creationId="{E3E0DFFB-752C-D247-3D23-0C33BC951385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23" creationId="{4CABE1CC-24E5-BF43-CA33-CF598A570264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24" creationId="{7A155AFE-F744-586F-9EA4-30D3E87096AD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28" creationId="{D492E524-3C71-FBE3-7F10-4BD686882827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36" creationId="{04191EE2-03A7-91AF-975D-246BE3AF836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37" creationId="{55F97A80-1A77-9388-8A56-698DC576609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1" creationId="{41533A76-CD97-F51D-2E3C-E4D1ACF474C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2" creationId="{CFC6CF21-DFF7-7DD3-BD29-B008A5A34CC1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5" creationId="{304F95D5-297A-40EF-D7EF-5D4A4A1213C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6" creationId="{BEA12217-E7C4-618B-65F4-515B91DB20A3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9" creationId="{311A9C41-D90E-D938-F9D9-8EE501DDD4A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70" creationId="{C52DEB14-49D2-995A-9FE2-D2FAC9849310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88" creationId="{23339D19-B036-A5AC-0BCA-CF1A05C3D893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89" creationId="{B7298328-DB08-9D8D-3A84-9A1C488F2717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99" creationId="{81BA5AF2-C0AB-1731-D1D4-D2A5A52387D9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0" creationId="{CDD9A7DC-0CAC-2676-EBDB-9937660B17A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2" creationId="{97D176AA-DA1A-938F-D35A-C545415D4488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3" creationId="{5E64E866-5EBE-B52C-4460-FCF7B2C9D5A3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5" creationId="{69531B0C-EAD9-F57A-9E6D-F3A956EFE5B8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6" creationId="{A1017E87-10AD-1A8C-3965-A5108DD5CE5B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7" creationId="{877999AA-B014-F67D-6C9D-536EBBFEC677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8" creationId="{9A264B84-92DA-AB35-DF05-EFD93931368B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10" creationId="{8D4D9542-7FCF-B4E4-8938-857FB573525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11" creationId="{A8E7BE84-DF03-400A-55BB-68140D7DD691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25" creationId="{B8BC1DEC-8C38-2441-0544-1C7608FEAC22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26" creationId="{159A1C53-1174-C2B8-5907-B1987727C3CE}"/>
          </ac:spMkLst>
        </pc:spChg>
        <pc:spChg chg="add mod">
          <ac:chgData name="WLOR001@e.ntu.edu.sg" userId="f0d13d38-c6da-4a13-bbd5-986d82422d78" providerId="ADAL" clId="{3D8A7C46-7ADD-4EC1-9C73-A67BF3B1AE74}" dt="2022-12-01T16:05:23.326" v="3444" actId="20577"/>
          <ac:spMkLst>
            <pc:docMk/>
            <pc:sldMk cId="681584607" sldId="272"/>
            <ac:spMk id="129" creationId="{2DEDFE72-B4DF-2F04-A6D3-6A33D7C9A79C}"/>
          </ac:spMkLst>
        </pc:spChg>
        <pc:picChg chg="del">
          <ac:chgData name="WLOR001@e.ntu.edu.sg" userId="f0d13d38-c6da-4a13-bbd5-986d82422d78" providerId="ADAL" clId="{3D8A7C46-7ADD-4EC1-9C73-A67BF3B1AE74}" dt="2022-12-01T14:54:40.312" v="2301" actId="478"/>
          <ac:picMkLst>
            <pc:docMk/>
            <pc:sldMk cId="681584607" sldId="272"/>
            <ac:picMk id="25" creationId="{7DA6F4AF-63EA-82A4-EFE4-B193CD78CDDD}"/>
          </ac:picMkLst>
        </pc:picChg>
        <pc:picChg chg="del">
          <ac:chgData name="WLOR001@e.ntu.edu.sg" userId="f0d13d38-c6da-4a13-bbd5-986d82422d78" providerId="ADAL" clId="{3D8A7C46-7ADD-4EC1-9C73-A67BF3B1AE74}" dt="2022-12-01T14:54:42.872" v="2302" actId="478"/>
          <ac:picMkLst>
            <pc:docMk/>
            <pc:sldMk cId="681584607" sldId="272"/>
            <ac:picMk id="29" creationId="{6BB0B16A-6562-95BF-08B3-539D49BBDDDF}"/>
          </ac:picMkLst>
        </pc:picChg>
        <pc:cxnChg chg="del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11" creationId="{BA9E4934-FE83-1F98-6842-F71CDFB6650C}"/>
          </ac:cxnSpMkLst>
        </pc:cxnChg>
        <pc:cxnChg chg="add del mod">
          <ac:chgData name="WLOR001@e.ntu.edu.sg" userId="f0d13d38-c6da-4a13-bbd5-986d82422d78" providerId="ADAL" clId="{3D8A7C46-7ADD-4EC1-9C73-A67BF3B1AE74}" dt="2022-12-01T15:42:53.267" v="2889" actId="478"/>
          <ac:cxnSpMkLst>
            <pc:docMk/>
            <pc:sldMk cId="681584607" sldId="272"/>
            <ac:cxnSpMk id="12" creationId="{9911183E-FCF6-114C-C020-DE1849C7A294}"/>
          </ac:cxnSpMkLst>
        </pc:cxnChg>
        <pc:cxnChg chg="del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16" creationId="{77E37E55-9C29-3D40-C2FC-CBB2A7D31CBB}"/>
          </ac:cxnSpMkLst>
        </pc:cxnChg>
        <pc:cxnChg chg="add del mod">
          <ac:chgData name="WLOR001@e.ntu.edu.sg" userId="f0d13d38-c6da-4a13-bbd5-986d82422d78" providerId="ADAL" clId="{3D8A7C46-7ADD-4EC1-9C73-A67BF3B1AE74}" dt="2022-12-01T15:27:12.605" v="2606" actId="11529"/>
          <ac:cxnSpMkLst>
            <pc:docMk/>
            <pc:sldMk cId="681584607" sldId="272"/>
            <ac:cxnSpMk id="19" creationId="{4751DEB3-485B-D5A5-AC05-6B3000798885}"/>
          </ac:cxnSpMkLst>
        </pc:cxnChg>
        <pc:cxnChg chg="add del mod">
          <ac:chgData name="WLOR001@e.ntu.edu.sg" userId="f0d13d38-c6da-4a13-bbd5-986d82422d78" providerId="ADAL" clId="{3D8A7C46-7ADD-4EC1-9C73-A67BF3B1AE74}" dt="2022-12-01T15:42:53.267" v="2889" actId="478"/>
          <ac:cxnSpMkLst>
            <pc:docMk/>
            <pc:sldMk cId="681584607" sldId="272"/>
            <ac:cxnSpMk id="21" creationId="{26F82418-5BF4-5FD7-753C-82C43287E369}"/>
          </ac:cxnSpMkLst>
        </pc:cxnChg>
        <pc:cxnChg chg="del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22" creationId="{FEF4490D-7A4C-1F3F-463C-B7BF0AF45A8D}"/>
          </ac:cxnSpMkLst>
        </pc:cxnChg>
        <pc:cxnChg chg="del mod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27" creationId="{1CAE8D6E-A4DD-762B-93F3-22F5E7AD9BA0}"/>
          </ac:cxnSpMkLst>
        </pc:cxnChg>
        <pc:cxnChg chg="add del mod">
          <ac:chgData name="WLOR001@e.ntu.edu.sg" userId="f0d13d38-c6da-4a13-bbd5-986d82422d78" providerId="ADAL" clId="{3D8A7C46-7ADD-4EC1-9C73-A67BF3B1AE74}" dt="2022-12-01T15:27:54.510" v="2611" actId="11529"/>
          <ac:cxnSpMkLst>
            <pc:docMk/>
            <pc:sldMk cId="681584607" sldId="272"/>
            <ac:cxnSpMk id="31" creationId="{EAB6DDE5-9DD2-A3CA-FF8C-610409A64C2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33" creationId="{F91CED41-0789-69F7-03CF-DAD3EF43D3BC}"/>
          </ac:cxnSpMkLst>
        </pc:cxnChg>
        <pc:cxnChg chg="add del mod">
          <ac:chgData name="WLOR001@e.ntu.edu.sg" userId="f0d13d38-c6da-4a13-bbd5-986d82422d78" providerId="ADAL" clId="{3D8A7C46-7ADD-4EC1-9C73-A67BF3B1AE74}" dt="2022-12-01T15:31:30.012" v="2660" actId="478"/>
          <ac:cxnSpMkLst>
            <pc:docMk/>
            <pc:sldMk cId="681584607" sldId="272"/>
            <ac:cxnSpMk id="35" creationId="{3D1568FC-DBCB-B363-6B01-F2D24146EF30}"/>
          </ac:cxnSpMkLst>
        </pc:cxnChg>
        <pc:cxnChg chg="add del mod">
          <ac:chgData name="WLOR001@e.ntu.edu.sg" userId="f0d13d38-c6da-4a13-bbd5-986d82422d78" providerId="ADAL" clId="{3D8A7C46-7ADD-4EC1-9C73-A67BF3B1AE74}" dt="2022-12-01T15:31:40.338" v="2663" actId="11529"/>
          <ac:cxnSpMkLst>
            <pc:docMk/>
            <pc:sldMk cId="681584607" sldId="272"/>
            <ac:cxnSpMk id="51" creationId="{F30458E5-30B6-F9F3-D1F1-B9D659CC286D}"/>
          </ac:cxnSpMkLst>
        </pc:cxnChg>
        <pc:cxnChg chg="add del mod">
          <ac:chgData name="WLOR001@e.ntu.edu.sg" userId="f0d13d38-c6da-4a13-bbd5-986d82422d78" providerId="ADAL" clId="{3D8A7C46-7ADD-4EC1-9C73-A67BF3B1AE74}" dt="2022-12-01T15:31:54.137" v="2665" actId="11529"/>
          <ac:cxnSpMkLst>
            <pc:docMk/>
            <pc:sldMk cId="681584607" sldId="272"/>
            <ac:cxnSpMk id="53" creationId="{7512DB5B-F894-67E7-0ACD-B7936D7302D2}"/>
          </ac:cxnSpMkLst>
        </pc:cxnChg>
        <pc:cxnChg chg="add del mod">
          <ac:chgData name="WLOR001@e.ntu.edu.sg" userId="f0d13d38-c6da-4a13-bbd5-986d82422d78" providerId="ADAL" clId="{3D8A7C46-7ADD-4EC1-9C73-A67BF3B1AE74}" dt="2022-12-01T15:32:03.123" v="2667" actId="11529"/>
          <ac:cxnSpMkLst>
            <pc:docMk/>
            <pc:sldMk cId="681584607" sldId="272"/>
            <ac:cxnSpMk id="55" creationId="{B2A8224F-7983-1ACC-BCF4-4C2F09535F93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60" creationId="{C8511AAE-E364-E0A3-BD36-24F32035163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64" creationId="{758A33CC-674A-AB7F-B60B-675804969A69}"/>
          </ac:cxnSpMkLst>
        </pc:cxnChg>
        <pc:cxnChg chg="add del mod">
          <ac:chgData name="WLOR001@e.ntu.edu.sg" userId="f0d13d38-c6da-4a13-bbd5-986d82422d78" providerId="ADAL" clId="{3D8A7C46-7ADD-4EC1-9C73-A67BF3B1AE74}" dt="2022-12-01T15:37:59.480" v="2779" actId="478"/>
          <ac:cxnSpMkLst>
            <pc:docMk/>
            <pc:sldMk cId="681584607" sldId="272"/>
            <ac:cxnSpMk id="68" creationId="{A0607E00-1B82-3B0E-9D7D-414B319B80A4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85" creationId="{A6E6A390-76BD-3620-FC05-16E0CDE6C5A4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92" creationId="{4429D8C8-596C-C55D-56D8-A15F77842693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98" creationId="{01643A73-66BD-1C2C-11AF-496BAE43B30E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01" creationId="{E85C8AF4-A73E-F2EA-6ADD-A959509F8806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04" creationId="{D5DA160F-EA64-86A2-44EB-51FECEB48366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09" creationId="{C741E676-1574-9F30-16F3-18FEE9F7484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12" creationId="{A16E2AD0-3EAE-AF61-3EF7-DA13E44880E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28" creationId="{4BA81FD7-64BB-CBFE-B6FB-9370F22ABE43}"/>
          </ac:cxnSpMkLst>
        </pc:cxnChg>
      </pc:sldChg>
      <pc:sldChg chg="new del">
        <pc:chgData name="WLOR001@e.ntu.edu.sg" userId="f0d13d38-c6da-4a13-bbd5-986d82422d78" providerId="ADAL" clId="{3D8A7C46-7ADD-4EC1-9C73-A67BF3B1AE74}" dt="2022-12-01T03:34:08.311" v="657" actId="2696"/>
        <pc:sldMkLst>
          <pc:docMk/>
          <pc:sldMk cId="1433212753" sldId="272"/>
        </pc:sldMkLst>
      </pc:sldChg>
      <pc:sldChg chg="add del">
        <pc:chgData name="WLOR001@e.ntu.edu.sg" userId="f0d13d38-c6da-4a13-bbd5-986d82422d78" providerId="ADAL" clId="{3D8A7C46-7ADD-4EC1-9C73-A67BF3B1AE74}" dt="2022-12-01T13:02:14.792" v="1375" actId="2696"/>
        <pc:sldMkLst>
          <pc:docMk/>
          <pc:sldMk cId="1779438258" sldId="272"/>
        </pc:sldMkLst>
      </pc:sldChg>
      <pc:sldChg chg="addSp delSp modSp add mod">
        <pc:chgData name="WLOR001@e.ntu.edu.sg" userId="f0d13d38-c6da-4a13-bbd5-986d82422d78" providerId="ADAL" clId="{3D8A7C46-7ADD-4EC1-9C73-A67BF3B1AE74}" dt="2022-12-01T18:39:30.436" v="3958" actId="1076"/>
        <pc:sldMkLst>
          <pc:docMk/>
          <pc:sldMk cId="2845790074" sldId="273"/>
        </pc:sldMkLst>
        <pc:spChg chg="mod">
          <ac:chgData name="WLOR001@e.ntu.edu.sg" userId="f0d13d38-c6da-4a13-bbd5-986d82422d78" providerId="ADAL" clId="{3D8A7C46-7ADD-4EC1-9C73-A67BF3B1AE74}" dt="2022-12-01T18:15:29.517" v="3481" actId="1076"/>
          <ac:spMkLst>
            <pc:docMk/>
            <pc:sldMk cId="2845790074" sldId="273"/>
            <ac:spMk id="2" creationId="{7A52E233-DA80-5A3A-534F-8A98B545F1D9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3" creationId="{58241D10-3CEB-9D8A-00D7-3ACBECE79EAC}"/>
          </ac:spMkLst>
        </pc:spChg>
        <pc:spChg chg="mod">
          <ac:chgData name="WLOR001@e.ntu.edu.sg" userId="f0d13d38-c6da-4a13-bbd5-986d82422d78" providerId="ADAL" clId="{3D8A7C46-7ADD-4EC1-9C73-A67BF3B1AE74}" dt="2022-12-01T18:21:31.729" v="3797" actId="1076"/>
          <ac:spMkLst>
            <pc:docMk/>
            <pc:sldMk cId="2845790074" sldId="273"/>
            <ac:spMk id="4" creationId="{959FAC9C-7D46-1EE4-BEBF-74D56D07856C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5" creationId="{40FC2759-5C1A-C6A0-0ECB-A820DBCD6995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6" creationId="{54B11454-208D-E89A-0CD3-181FFB8D497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7" creationId="{72AE2B15-B411-57AA-1041-11B57610D8A6}"/>
          </ac:spMkLst>
        </pc:spChg>
        <pc:spChg chg="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8" creationId="{A16B15A9-8382-DAC4-0607-D404C98DF360}"/>
          </ac:spMkLst>
        </pc:spChg>
        <pc:spChg chg="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9" creationId="{1C703B8F-0653-B2E8-59F0-20932D084F72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10" creationId="{4B434B18-E85A-CC9F-65C7-23FFC7658A7C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11" creationId="{88009704-C336-9296-002D-2C6C0AAE5CD3}"/>
          </ac:spMkLst>
        </pc:spChg>
        <pc:spChg chg="add mod">
          <ac:chgData name="WLOR001@e.ntu.edu.sg" userId="f0d13d38-c6da-4a13-bbd5-986d82422d78" providerId="ADAL" clId="{3D8A7C46-7ADD-4EC1-9C73-A67BF3B1AE74}" dt="2022-12-01T18:21:44.137" v="3799" actId="1076"/>
          <ac:spMkLst>
            <pc:docMk/>
            <pc:sldMk cId="2845790074" sldId="273"/>
            <ac:spMk id="12" creationId="{8FE403C6-3DCC-91D4-0415-57254A370953}"/>
          </ac:spMkLst>
        </pc:spChg>
        <pc:spChg chg="add mod">
          <ac:chgData name="WLOR001@e.ntu.edu.sg" userId="f0d13d38-c6da-4a13-bbd5-986d82422d78" providerId="ADAL" clId="{3D8A7C46-7ADD-4EC1-9C73-A67BF3B1AE74}" dt="2022-12-01T18:21:44.137" v="3799" actId="1076"/>
          <ac:spMkLst>
            <pc:docMk/>
            <pc:sldMk cId="2845790074" sldId="273"/>
            <ac:spMk id="13" creationId="{CE733448-A6B6-7ACA-634F-487EB9D86A8E}"/>
          </ac:spMkLst>
        </pc:spChg>
        <pc:spChg chg="add mod">
          <ac:chgData name="WLOR001@e.ntu.edu.sg" userId="f0d13d38-c6da-4a13-bbd5-986d82422d78" providerId="ADAL" clId="{3D8A7C46-7ADD-4EC1-9C73-A67BF3B1AE74}" dt="2022-12-01T18:23:39.954" v="3829" actId="1076"/>
          <ac:spMkLst>
            <pc:docMk/>
            <pc:sldMk cId="2845790074" sldId="273"/>
            <ac:spMk id="19" creationId="{27339037-960E-82ED-8477-8653E8AEC4FB}"/>
          </ac:spMkLst>
        </pc:spChg>
        <pc:spChg chg="add mod">
          <ac:chgData name="WLOR001@e.ntu.edu.sg" userId="f0d13d38-c6da-4a13-bbd5-986d82422d78" providerId="ADAL" clId="{3D8A7C46-7ADD-4EC1-9C73-A67BF3B1AE74}" dt="2022-12-01T18:23:39.954" v="3829" actId="1076"/>
          <ac:spMkLst>
            <pc:docMk/>
            <pc:sldMk cId="2845790074" sldId="273"/>
            <ac:spMk id="20" creationId="{970C2948-C03E-05CC-FF84-2D259DF201E8}"/>
          </ac:spMkLst>
        </pc:spChg>
        <pc:spChg chg="add mod">
          <ac:chgData name="WLOR001@e.ntu.edu.sg" userId="f0d13d38-c6da-4a13-bbd5-986d82422d78" providerId="ADAL" clId="{3D8A7C46-7ADD-4EC1-9C73-A67BF3B1AE74}" dt="2022-12-01T18:36:03.195" v="3857" actId="14100"/>
          <ac:spMkLst>
            <pc:docMk/>
            <pc:sldMk cId="2845790074" sldId="273"/>
            <ac:spMk id="28" creationId="{5E7ACF6D-F4B4-EE93-25B3-C4EF0941D6F0}"/>
          </ac:spMkLst>
        </pc:spChg>
        <pc:spChg chg="add mod">
          <ac:chgData name="WLOR001@e.ntu.edu.sg" userId="f0d13d38-c6da-4a13-bbd5-986d82422d78" providerId="ADAL" clId="{3D8A7C46-7ADD-4EC1-9C73-A67BF3B1AE74}" dt="2022-12-01T18:35:58.358" v="3854" actId="1076"/>
          <ac:spMkLst>
            <pc:docMk/>
            <pc:sldMk cId="2845790074" sldId="273"/>
            <ac:spMk id="29" creationId="{DB8D8628-4031-907D-A8DF-3BCA29F40652}"/>
          </ac:spMkLst>
        </pc:spChg>
        <pc:spChg chg="add mod">
          <ac:chgData name="WLOR001@e.ntu.edu.sg" userId="f0d13d38-c6da-4a13-bbd5-986d82422d78" providerId="ADAL" clId="{3D8A7C46-7ADD-4EC1-9C73-A67BF3B1AE74}" dt="2022-12-01T18:36:45.562" v="3876" actId="1076"/>
          <ac:spMkLst>
            <pc:docMk/>
            <pc:sldMk cId="2845790074" sldId="273"/>
            <ac:spMk id="30" creationId="{CF0759BC-A708-5F79-FE19-DC985D32A509}"/>
          </ac:spMkLst>
        </pc:spChg>
        <pc:spChg chg="add mod">
          <ac:chgData name="WLOR001@e.ntu.edu.sg" userId="f0d13d38-c6da-4a13-bbd5-986d82422d78" providerId="ADAL" clId="{3D8A7C46-7ADD-4EC1-9C73-A67BF3B1AE74}" dt="2022-12-01T18:36:45.562" v="3876" actId="1076"/>
          <ac:spMkLst>
            <pc:docMk/>
            <pc:sldMk cId="2845790074" sldId="273"/>
            <ac:spMk id="31" creationId="{36CE6A2F-2875-C624-14EC-B0ECF1F39479}"/>
          </ac:spMkLst>
        </pc:spChg>
        <pc:spChg chg="add mod">
          <ac:chgData name="WLOR001@e.ntu.edu.sg" userId="f0d13d38-c6da-4a13-bbd5-986d82422d78" providerId="ADAL" clId="{3D8A7C46-7ADD-4EC1-9C73-A67BF3B1AE74}" dt="2022-12-01T18:37:04.508" v="3897" actId="14100"/>
          <ac:spMkLst>
            <pc:docMk/>
            <pc:sldMk cId="2845790074" sldId="273"/>
            <ac:spMk id="32" creationId="{F7A68474-E72A-FC1C-D6D3-91C1F5EF442C}"/>
          </ac:spMkLst>
        </pc:spChg>
        <pc:spChg chg="add mod">
          <ac:chgData name="WLOR001@e.ntu.edu.sg" userId="f0d13d38-c6da-4a13-bbd5-986d82422d78" providerId="ADAL" clId="{3D8A7C46-7ADD-4EC1-9C73-A67BF3B1AE74}" dt="2022-12-01T18:37:02.842" v="3896" actId="14100"/>
          <ac:spMkLst>
            <pc:docMk/>
            <pc:sldMk cId="2845790074" sldId="273"/>
            <ac:spMk id="34" creationId="{721E1785-3B4A-852A-8E83-4DC46956B3C7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36" creationId="{04191EE2-03A7-91AF-975D-246BE3AF836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37" creationId="{55F97A80-1A77-9388-8A56-698DC576609C}"/>
          </ac:spMkLst>
        </pc:spChg>
        <pc:spChg chg="add mod">
          <ac:chgData name="WLOR001@e.ntu.edu.sg" userId="f0d13d38-c6da-4a13-bbd5-986d82422d78" providerId="ADAL" clId="{3D8A7C46-7ADD-4EC1-9C73-A67BF3B1AE74}" dt="2022-12-01T18:38:20.874" v="3954" actId="1076"/>
          <ac:spMkLst>
            <pc:docMk/>
            <pc:sldMk cId="2845790074" sldId="273"/>
            <ac:spMk id="39" creationId="{5E05A5BE-FE40-9CC8-1CA1-9876AD090F74}"/>
          </ac:spMkLst>
        </pc:spChg>
        <pc:spChg chg="add mod">
          <ac:chgData name="WLOR001@e.ntu.edu.sg" userId="f0d13d38-c6da-4a13-bbd5-986d82422d78" providerId="ADAL" clId="{3D8A7C46-7ADD-4EC1-9C73-A67BF3B1AE74}" dt="2022-12-01T18:38:20.874" v="3954" actId="1076"/>
          <ac:spMkLst>
            <pc:docMk/>
            <pc:sldMk cId="2845790074" sldId="273"/>
            <ac:spMk id="40" creationId="{A45599DB-03D0-A0CC-C62F-4984F0C7935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1" creationId="{41533A76-CD97-F51D-2E3C-E4D1ACF474CC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2" creationId="{CFC6CF21-DFF7-7DD3-BD29-B008A5A34CC1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5" creationId="{304F95D5-297A-40EF-D7EF-5D4A4A1213C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6" creationId="{BEA12217-E7C4-618B-65F4-515B91DB20A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9" creationId="{311A9C41-D90E-D938-F9D9-8EE501DDD4A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70" creationId="{C52DEB14-49D2-995A-9FE2-D2FAC9849310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88" creationId="{23339D19-B036-A5AC-0BCA-CF1A05C3D89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89" creationId="{B7298328-DB08-9D8D-3A84-9A1C488F2717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99" creationId="{81BA5AF2-C0AB-1731-D1D4-D2A5A52387D9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0" creationId="{CDD9A7DC-0CAC-2676-EBDB-9937660B17AC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2" creationId="{97D176AA-DA1A-938F-D35A-C545415D4488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3" creationId="{5E64E866-5EBE-B52C-4460-FCF7B2C9D5A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5" creationId="{69531B0C-EAD9-F57A-9E6D-F3A956EFE5B8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6" creationId="{A1017E87-10AD-1A8C-3965-A5108DD5CE5B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7" creationId="{877999AA-B014-F67D-6C9D-536EBBFEC677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8" creationId="{9A264B84-92DA-AB35-DF05-EFD93931368B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10" creationId="{8D4D9542-7FCF-B4E4-8938-857FB573525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11" creationId="{A8E7BE84-DF03-400A-55BB-68140D7DD691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25" creationId="{B8BC1DEC-8C38-2441-0544-1C7608FEAC22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26" creationId="{159A1C53-1174-C2B8-5907-B1987727C3CE}"/>
          </ac:spMkLst>
        </pc:spChg>
        <pc:picChg chg="add mod">
          <ac:chgData name="WLOR001@e.ntu.edu.sg" userId="f0d13d38-c6da-4a13-bbd5-986d82422d78" providerId="ADAL" clId="{3D8A7C46-7ADD-4EC1-9C73-A67BF3B1AE74}" dt="2022-12-01T18:39:30.436" v="3958" actId="1076"/>
          <ac:picMkLst>
            <pc:docMk/>
            <pc:sldMk cId="2845790074" sldId="273"/>
            <ac:picMk id="41" creationId="{D4809756-D938-E287-68E7-52A4F7FF5B68}"/>
          </ac:picMkLst>
        </pc:picChg>
        <pc:cxnChg chg="add mod">
          <ac:chgData name="WLOR001@e.ntu.edu.sg" userId="f0d13d38-c6da-4a13-bbd5-986d82422d78" providerId="ADAL" clId="{3D8A7C46-7ADD-4EC1-9C73-A67BF3B1AE74}" dt="2022-12-01T18:22:18.310" v="3802" actId="14100"/>
          <ac:cxnSpMkLst>
            <pc:docMk/>
            <pc:sldMk cId="2845790074" sldId="273"/>
            <ac:cxnSpMk id="15" creationId="{217CDEA4-5302-AF91-4EBD-EBAD4367F43E}"/>
          </ac:cxnSpMkLst>
        </pc:cxnChg>
        <pc:cxnChg chg="add">
          <ac:chgData name="WLOR001@e.ntu.edu.sg" userId="f0d13d38-c6da-4a13-bbd5-986d82422d78" providerId="ADAL" clId="{3D8A7C46-7ADD-4EC1-9C73-A67BF3B1AE74}" dt="2022-12-01T18:22:30.184" v="3803" actId="11529"/>
          <ac:cxnSpMkLst>
            <pc:docMk/>
            <pc:sldMk cId="2845790074" sldId="273"/>
            <ac:cxnSpMk id="18" creationId="{EAC29ECF-B420-D62D-3A27-C76D12AA2551}"/>
          </ac:cxnSpMkLst>
        </pc:cxnChg>
        <pc:cxnChg chg="add">
          <ac:chgData name="WLOR001@e.ntu.edu.sg" userId="f0d13d38-c6da-4a13-bbd5-986d82422d78" providerId="ADAL" clId="{3D8A7C46-7ADD-4EC1-9C73-A67BF3B1AE74}" dt="2022-12-01T18:29:10.449" v="3830" actId="11529"/>
          <ac:cxnSpMkLst>
            <pc:docMk/>
            <pc:sldMk cId="2845790074" sldId="273"/>
            <ac:cxnSpMk id="22" creationId="{83B951B0-5262-80C9-7672-25071FC507EE}"/>
          </ac:cxnSpMkLst>
        </pc:cxnChg>
        <pc:cxnChg chg="add">
          <ac:chgData name="WLOR001@e.ntu.edu.sg" userId="f0d13d38-c6da-4a13-bbd5-986d82422d78" providerId="ADAL" clId="{3D8A7C46-7ADD-4EC1-9C73-A67BF3B1AE74}" dt="2022-12-01T18:35:18.167" v="3831" actId="11529"/>
          <ac:cxnSpMkLst>
            <pc:docMk/>
            <pc:sldMk cId="2845790074" sldId="273"/>
            <ac:cxnSpMk id="24" creationId="{8B2E73C1-C026-9C9B-5C3D-035905B86AE4}"/>
          </ac:cxnSpMkLst>
        </pc:cxnChg>
        <pc:cxnChg chg="add mod">
          <ac:chgData name="WLOR001@e.ntu.edu.sg" userId="f0d13d38-c6da-4a13-bbd5-986d82422d78" providerId="ADAL" clId="{3D8A7C46-7ADD-4EC1-9C73-A67BF3B1AE74}" dt="2022-12-01T18:35:31.412" v="3833" actId="14100"/>
          <ac:cxnSpMkLst>
            <pc:docMk/>
            <pc:sldMk cId="2845790074" sldId="273"/>
            <ac:cxnSpMk id="26" creationId="{4B0EFFA7-919C-ED98-69BB-0D3F78D3B421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33" creationId="{F91CED41-0789-69F7-03CF-DAD3EF43D3BC}"/>
          </ac:cxnSpMkLst>
        </pc:cxnChg>
        <pc:cxnChg chg="add">
          <ac:chgData name="WLOR001@e.ntu.edu.sg" userId="f0d13d38-c6da-4a13-bbd5-986d82422d78" providerId="ADAL" clId="{3D8A7C46-7ADD-4EC1-9C73-A67BF3B1AE74}" dt="2022-12-01T18:37:14.402" v="3898" actId="11529"/>
          <ac:cxnSpMkLst>
            <pc:docMk/>
            <pc:sldMk cId="2845790074" sldId="273"/>
            <ac:cxnSpMk id="38" creationId="{8BF6D69D-4F30-6A12-E99D-19F39C260112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60" creationId="{C8511AAE-E364-E0A3-BD36-24F320351637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64" creationId="{758A33CC-674A-AB7F-B60B-675804969A69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85" creationId="{A6E6A390-76BD-3620-FC05-16E0CDE6C5A4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92" creationId="{4429D8C8-596C-C55D-56D8-A15F77842693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98" creationId="{01643A73-66BD-1C2C-11AF-496BAE43B30E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01" creationId="{E85C8AF4-A73E-F2EA-6ADD-A959509F8806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04" creationId="{D5DA160F-EA64-86A2-44EB-51FECEB48366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09" creationId="{C741E676-1574-9F30-16F3-18FEE9F74847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12" creationId="{A16E2AD0-3EAE-AF61-3EF7-DA13E44880E7}"/>
          </ac:cxnSpMkLst>
        </pc:cxnChg>
        <pc:cxnChg chg="del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28" creationId="{4BA81FD7-64BB-CBFE-B6FB-9370F22ABE43}"/>
          </ac:cxnSpMkLst>
        </pc:cxnChg>
      </pc:sldChg>
    </pc:docChg>
  </pc:docChgLst>
  <pc:docChgLst>
    <pc:chgData name="#LOR WEN SIN#" userId="S::wlor001@e.ntu.edu.sg::f0d13d38-c6da-4a13-bbd5-986d82422d78" providerId="AD" clId="Web-{C5E24799-00BC-68AC-A896-11239FF7D179}"/>
    <pc:docChg chg="modSld">
      <pc:chgData name="#LOR WEN SIN#" userId="S::wlor001@e.ntu.edu.sg::f0d13d38-c6da-4a13-bbd5-986d82422d78" providerId="AD" clId="Web-{C5E24799-00BC-68AC-A896-11239FF7D179}" dt="2022-11-30T04:35:05.166" v="0" actId="20577"/>
      <pc:docMkLst>
        <pc:docMk/>
      </pc:docMkLst>
      <pc:sldChg chg="modSp">
        <pc:chgData name="#LOR WEN SIN#" userId="S::wlor001@e.ntu.edu.sg::f0d13d38-c6da-4a13-bbd5-986d82422d78" providerId="AD" clId="Web-{C5E24799-00BC-68AC-A896-11239FF7D179}" dt="2022-11-30T04:35:05.166" v="0" actId="20577"/>
        <pc:sldMkLst>
          <pc:docMk/>
          <pc:sldMk cId="282300819" sldId="257"/>
        </pc:sldMkLst>
        <pc:spChg chg="mod">
          <ac:chgData name="#LOR WEN SIN#" userId="S::wlor001@e.ntu.edu.sg::f0d13d38-c6da-4a13-bbd5-986d82422d78" providerId="AD" clId="Web-{C5E24799-00BC-68AC-A896-11239FF7D179}" dt="2022-11-30T04:35:05.166" v="0" actId="20577"/>
          <ac:spMkLst>
            <pc:docMk/>
            <pc:sldMk cId="282300819" sldId="257"/>
            <ac:spMk id="2" creationId="{24819CFA-06A7-F042-47D1-18EFB2ACB2CA}"/>
          </ac:spMkLst>
        </pc:spChg>
      </pc:sldChg>
    </pc:docChg>
  </pc:docChgLst>
  <pc:docChgLst>
    <pc:chgData name="#LOR WEN SIN#" userId="S::wlor001@e.ntu.edu.sg::f0d13d38-c6da-4a13-bbd5-986d82422d78" providerId="AD" clId="Web-{531EC1FD-54CB-327C-1CAA-1A35465B6D62}"/>
    <pc:docChg chg="addSld sldOrd">
      <pc:chgData name="#LOR WEN SIN#" userId="S::wlor001@e.ntu.edu.sg::f0d13d38-c6da-4a13-bbd5-986d82422d78" providerId="AD" clId="Web-{531EC1FD-54CB-327C-1CAA-1A35465B6D62}" dt="2022-12-22T03:50:57.575" v="1"/>
      <pc:docMkLst>
        <pc:docMk/>
      </pc:docMkLst>
      <pc:sldChg chg="add ord">
        <pc:chgData name="#LOR WEN SIN#" userId="S::wlor001@e.ntu.edu.sg::f0d13d38-c6da-4a13-bbd5-986d82422d78" providerId="AD" clId="Web-{531EC1FD-54CB-327C-1CAA-1A35465B6D62}" dt="2022-12-22T03:50:57.575" v="1"/>
        <pc:sldMkLst>
          <pc:docMk/>
          <pc:sldMk cId="3673558081" sldId="284"/>
        </pc:sldMkLst>
      </pc:sldChg>
    </pc:docChg>
  </pc:docChgLst>
  <pc:docChgLst>
    <pc:chgData name="#LOR WEN SIN#" userId="f0d13d38-c6da-4a13-bbd5-986d82422d78" providerId="ADAL" clId="{99B4E12E-BD25-4C31-92F9-0F31B4B8360D}"/>
    <pc:docChg chg="undo custSel modSld">
      <pc:chgData name="#LOR WEN SIN#" userId="f0d13d38-c6da-4a13-bbd5-986d82422d78" providerId="ADAL" clId="{99B4E12E-BD25-4C31-92F9-0F31B4B8360D}" dt="2023-01-02T10:03:28.821" v="44"/>
      <pc:docMkLst>
        <pc:docMk/>
      </pc:docMkLst>
      <pc:sldChg chg="modSp mod">
        <pc:chgData name="#LOR WEN SIN#" userId="f0d13d38-c6da-4a13-bbd5-986d82422d78" providerId="ADAL" clId="{99B4E12E-BD25-4C31-92F9-0F31B4B8360D}" dt="2023-01-02T10:03:28.767" v="42" actId="20577"/>
        <pc:sldMkLst>
          <pc:docMk/>
          <pc:sldMk cId="562134134" sldId="261"/>
        </pc:sldMkLst>
        <pc:spChg chg="mod">
          <ac:chgData name="#LOR WEN SIN#" userId="f0d13d38-c6da-4a13-bbd5-986d82422d78" providerId="ADAL" clId="{99B4E12E-BD25-4C31-92F9-0F31B4B8360D}" dt="2023-01-02T10:03:28.403" v="31" actId="1076"/>
          <ac:spMkLst>
            <pc:docMk/>
            <pc:sldMk cId="562134134" sldId="261"/>
            <ac:spMk id="3" creationId="{94BBD363-044F-BF7E-69F2-8FAD701E96E4}"/>
          </ac:spMkLst>
        </pc:spChg>
        <pc:spChg chg="mod">
          <ac:chgData name="#LOR WEN SIN#" userId="f0d13d38-c6da-4a13-bbd5-986d82422d78" providerId="ADAL" clId="{99B4E12E-BD25-4C31-92F9-0F31B4B8360D}" dt="2023-01-02T10:03:28.403" v="31" actId="1076"/>
          <ac:spMkLst>
            <pc:docMk/>
            <pc:sldMk cId="562134134" sldId="261"/>
            <ac:spMk id="4" creationId="{9401933D-A679-B174-884C-3017650A8394}"/>
          </ac:spMkLst>
        </pc:spChg>
        <pc:spChg chg="mod">
          <ac:chgData name="#LOR WEN SIN#" userId="f0d13d38-c6da-4a13-bbd5-986d82422d78" providerId="ADAL" clId="{99B4E12E-BD25-4C31-92F9-0F31B4B8360D}" dt="2023-01-02T10:03:28.705" v="40" actId="14100"/>
          <ac:spMkLst>
            <pc:docMk/>
            <pc:sldMk cId="562134134" sldId="261"/>
            <ac:spMk id="25" creationId="{4B4C47CD-DE34-37B7-0951-7EC8F5F1B153}"/>
          </ac:spMkLst>
        </pc:spChg>
        <pc:spChg chg="mod">
          <ac:chgData name="#LOR WEN SIN#" userId="f0d13d38-c6da-4a13-bbd5-986d82422d78" providerId="ADAL" clId="{99B4E12E-BD25-4C31-92F9-0F31B4B8360D}" dt="2023-01-02T10:03:28.767" v="42" actId="20577"/>
          <ac:spMkLst>
            <pc:docMk/>
            <pc:sldMk cId="562134134" sldId="261"/>
            <ac:spMk id="26" creationId="{7D5CE386-424D-63C0-A2B8-B2CD89E713D3}"/>
          </ac:spMkLst>
        </pc:spChg>
        <pc:cxnChg chg="mod">
          <ac:chgData name="#LOR WEN SIN#" userId="f0d13d38-c6da-4a13-bbd5-986d82422d78" providerId="ADAL" clId="{99B4E12E-BD25-4C31-92F9-0F31B4B8360D}" dt="2023-01-02T10:03:28.500" v="34" actId="14100"/>
          <ac:cxnSpMkLst>
            <pc:docMk/>
            <pc:sldMk cId="562134134" sldId="261"/>
            <ac:cxnSpMk id="20" creationId="{7027E673-3A0A-9ACF-E5B6-ECC0F23C6148}"/>
          </ac:cxnSpMkLst>
        </pc:cxnChg>
        <pc:cxnChg chg="mod">
          <ac:chgData name="#LOR WEN SIN#" userId="f0d13d38-c6da-4a13-bbd5-986d82422d78" providerId="ADAL" clId="{99B4E12E-BD25-4C31-92F9-0F31B4B8360D}" dt="2023-01-02T10:03:28.533" v="35" actId="14100"/>
          <ac:cxnSpMkLst>
            <pc:docMk/>
            <pc:sldMk cId="562134134" sldId="261"/>
            <ac:cxnSpMk id="27" creationId="{EA497F15-9467-72F8-A022-7265915C004F}"/>
          </ac:cxnSpMkLst>
        </pc:cxnChg>
      </pc:sldChg>
      <pc:sldChg chg="addCm delCm">
        <pc:chgData name="#LOR WEN SIN#" userId="f0d13d38-c6da-4a13-bbd5-986d82422d78" providerId="ADAL" clId="{99B4E12E-BD25-4C31-92F9-0F31B4B8360D}" dt="2023-01-02T10:03:28.783" v="43"/>
        <pc:sldMkLst>
          <pc:docMk/>
          <pc:sldMk cId="2362073117" sldId="262"/>
        </pc:sldMkLst>
      </pc:sldChg>
      <pc:sldChg chg="addCm delCm">
        <pc:chgData name="#LOR WEN SIN#" userId="f0d13d38-c6da-4a13-bbd5-986d82422d78" providerId="ADAL" clId="{99B4E12E-BD25-4C31-92F9-0F31B4B8360D}" dt="2023-01-02T10:03:28.821" v="44"/>
        <pc:sldMkLst>
          <pc:docMk/>
          <pc:sldMk cId="3025012799" sldId="267"/>
        </pc:sldMkLst>
      </pc:sldChg>
    </pc:docChg>
  </pc:docChgLst>
  <pc:docChgLst>
    <pc:chgData name="#LOR WEN SIN#" userId="f0d13d38-c6da-4a13-bbd5-986d82422d78" providerId="ADAL" clId="{3D8A7C46-7ADD-4EC1-9C73-A67BF3B1AE74}"/>
    <pc:docChg chg="undo custSel addSld modSld sldOrd">
      <pc:chgData name="#LOR WEN SIN#" userId="f0d13d38-c6da-4a13-bbd5-986d82422d78" providerId="ADAL" clId="{3D8A7C46-7ADD-4EC1-9C73-A67BF3B1AE74}" dt="2022-12-12T07:37:47.071" v="935" actId="14100"/>
      <pc:docMkLst>
        <pc:docMk/>
      </pc:docMkLst>
      <pc:sldChg chg="modSp">
        <pc:chgData name="#LOR WEN SIN#" userId="f0d13d38-c6da-4a13-bbd5-986d82422d78" providerId="ADAL" clId="{3D8A7C46-7ADD-4EC1-9C73-A67BF3B1AE74}" dt="2022-12-06T16:38:02.705" v="934" actId="20577"/>
        <pc:sldMkLst>
          <pc:docMk/>
          <pc:sldMk cId="282300819" sldId="257"/>
        </pc:sldMkLst>
        <pc:spChg chg="mod">
          <ac:chgData name="#LOR WEN SIN#" userId="f0d13d38-c6da-4a13-bbd5-986d82422d78" providerId="ADAL" clId="{3D8A7C46-7ADD-4EC1-9C73-A67BF3B1AE74}" dt="2022-12-06T16:38:02.705" v="934" actId="20577"/>
          <ac:spMkLst>
            <pc:docMk/>
            <pc:sldMk cId="282300819" sldId="257"/>
            <ac:spMk id="2" creationId="{24819CFA-06A7-F042-47D1-18EFB2ACB2CA}"/>
          </ac:spMkLst>
        </pc:spChg>
      </pc:sldChg>
      <pc:sldChg chg="modSp mod">
        <pc:chgData name="#LOR WEN SIN#" userId="f0d13d38-c6da-4a13-bbd5-986d82422d78" providerId="ADAL" clId="{3D8A7C46-7ADD-4EC1-9C73-A67BF3B1AE74}" dt="2022-12-12T07:37:47.071" v="935" actId="14100"/>
        <pc:sldMkLst>
          <pc:docMk/>
          <pc:sldMk cId="562134134" sldId="261"/>
        </pc:sldMkLst>
        <pc:cxnChg chg="mod">
          <ac:chgData name="#LOR WEN SIN#" userId="f0d13d38-c6da-4a13-bbd5-986d82422d78" providerId="ADAL" clId="{3D8A7C46-7ADD-4EC1-9C73-A67BF3B1AE74}" dt="2022-12-12T07:37:47.071" v="935" actId="14100"/>
          <ac:cxnSpMkLst>
            <pc:docMk/>
            <pc:sldMk cId="562134134" sldId="261"/>
            <ac:cxnSpMk id="33" creationId="{9A8BD10C-F05E-0492-8F4C-8160B58A9A0C}"/>
          </ac:cxnSpMkLst>
        </pc:cxnChg>
      </pc:sldChg>
      <pc:sldChg chg="modSp mod">
        <pc:chgData name="#LOR WEN SIN#" userId="f0d13d38-c6da-4a13-bbd5-986d82422d78" providerId="ADAL" clId="{3D8A7C46-7ADD-4EC1-9C73-A67BF3B1AE74}" dt="2022-12-02T03:34:35.381" v="906" actId="20577"/>
        <pc:sldMkLst>
          <pc:docMk/>
          <pc:sldMk cId="2699799663" sldId="269"/>
        </pc:sldMkLst>
        <pc:spChg chg="mod">
          <ac:chgData name="#LOR WEN SIN#" userId="f0d13d38-c6da-4a13-bbd5-986d82422d78" providerId="ADAL" clId="{3D8A7C46-7ADD-4EC1-9C73-A67BF3B1AE74}" dt="2022-12-02T03:34:35.381" v="906" actId="20577"/>
          <ac:spMkLst>
            <pc:docMk/>
            <pc:sldMk cId="2699799663" sldId="269"/>
            <ac:spMk id="6" creationId="{5CD50B1F-CE0D-FED6-70A2-576A7E6C8A86}"/>
          </ac:spMkLst>
        </pc:spChg>
      </pc:sldChg>
      <pc:sldChg chg="addSp delSp modSp mod">
        <pc:chgData name="#LOR WEN SIN#" userId="f0d13d38-c6da-4a13-bbd5-986d82422d78" providerId="ADAL" clId="{3D8A7C46-7ADD-4EC1-9C73-A67BF3B1AE74}" dt="2022-12-01T18:41:27.233" v="8" actId="21"/>
        <pc:sldMkLst>
          <pc:docMk/>
          <pc:sldMk cId="2845790074" sldId="273"/>
        </pc:sldMkLst>
        <pc:spChg chg="add del mod">
          <ac:chgData name="#LOR WEN SIN#" userId="f0d13d38-c6da-4a13-bbd5-986d82422d78" providerId="ADAL" clId="{3D8A7C46-7ADD-4EC1-9C73-A67BF3B1AE74}" dt="2022-12-01T18:41:27.233" v="8" actId="21"/>
          <ac:spMkLst>
            <pc:docMk/>
            <pc:sldMk cId="2845790074" sldId="273"/>
            <ac:spMk id="5" creationId="{F2D2999C-647C-F479-5E91-2FE27298B98B}"/>
          </ac:spMkLst>
        </pc:spChg>
        <pc:picChg chg="del mod">
          <ac:chgData name="#LOR WEN SIN#" userId="f0d13d38-c6da-4a13-bbd5-986d82422d78" providerId="ADAL" clId="{3D8A7C46-7ADD-4EC1-9C73-A67BF3B1AE74}" dt="2022-12-01T18:41:02.798" v="3" actId="478"/>
          <ac:picMkLst>
            <pc:docMk/>
            <pc:sldMk cId="2845790074" sldId="273"/>
            <ac:picMk id="41" creationId="{D4809756-D938-E287-68E7-52A4F7FF5B68}"/>
          </ac:picMkLst>
        </pc:picChg>
      </pc:sldChg>
      <pc:sldChg chg="addSp delSp modSp add mod">
        <pc:chgData name="#LOR WEN SIN#" userId="f0d13d38-c6da-4a13-bbd5-986d82422d78" providerId="ADAL" clId="{3D8A7C46-7ADD-4EC1-9C73-A67BF3B1AE74}" dt="2022-12-01T18:47:24.274" v="223" actId="478"/>
        <pc:sldMkLst>
          <pc:docMk/>
          <pc:sldMk cId="2733225216" sldId="274"/>
        </pc:sldMkLst>
        <pc:spChg chg="add mod">
          <ac:chgData name="#LOR WEN SIN#" userId="f0d13d38-c6da-4a13-bbd5-986d82422d78" providerId="ADAL" clId="{3D8A7C46-7ADD-4EC1-9C73-A67BF3B1AE74}" dt="2022-12-01T18:41:29.049" v="9"/>
          <ac:spMkLst>
            <pc:docMk/>
            <pc:sldMk cId="2733225216" sldId="274"/>
            <ac:spMk id="5" creationId="{02F7AD3E-565F-2A15-8B40-B551C6FC47DE}"/>
          </ac:spMkLst>
        </pc:spChg>
        <pc:picChg chg="del">
          <ac:chgData name="#LOR WEN SIN#" userId="f0d13d38-c6da-4a13-bbd5-986d82422d78" providerId="ADAL" clId="{3D8A7C46-7ADD-4EC1-9C73-A67BF3B1AE74}" dt="2022-12-01T18:47:24.274" v="223" actId="478"/>
          <ac:picMkLst>
            <pc:docMk/>
            <pc:sldMk cId="2733225216" sldId="274"/>
            <ac:picMk id="41" creationId="{D4809756-D938-E287-68E7-52A4F7FF5B68}"/>
          </ac:picMkLst>
        </pc:picChg>
      </pc:sldChg>
      <pc:sldChg chg="addSp modSp add mod ord">
        <pc:chgData name="#LOR WEN SIN#" userId="f0d13d38-c6da-4a13-bbd5-986d82422d78" providerId="ADAL" clId="{3D8A7C46-7ADD-4EC1-9C73-A67BF3B1AE74}" dt="2022-12-01T18:47:42.085" v="225" actId="1076"/>
        <pc:sldMkLst>
          <pc:docMk/>
          <pc:sldMk cId="3490473200" sldId="275"/>
        </pc:sldMkLst>
        <pc:spChg chg="add mod">
          <ac:chgData name="#LOR WEN SIN#" userId="f0d13d38-c6da-4a13-bbd5-986d82422d78" providerId="ADAL" clId="{3D8A7C46-7ADD-4EC1-9C73-A67BF3B1AE74}" dt="2022-12-01T18:47:42.085" v="225" actId="1076"/>
          <ac:spMkLst>
            <pc:docMk/>
            <pc:sldMk cId="3490473200" sldId="275"/>
            <ac:spMk id="5" creationId="{835114DF-08F6-34B8-CB4B-48FB882CDB9E}"/>
          </ac:spMkLst>
        </pc:spChg>
      </pc:sldChg>
      <pc:sldChg chg="addSp delSp modSp add mod">
        <pc:chgData name="#LOR WEN SIN#" userId="f0d13d38-c6da-4a13-bbd5-986d82422d78" providerId="ADAL" clId="{3D8A7C46-7ADD-4EC1-9C73-A67BF3B1AE74}" dt="2022-12-01T18:46:06.405" v="138" actId="1076"/>
        <pc:sldMkLst>
          <pc:docMk/>
          <pc:sldMk cId="2904309918" sldId="276"/>
        </pc:sldMkLst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" creationId="{58241D10-3CEB-9D8A-00D7-3ACBECE79EAC}"/>
          </ac:spMkLst>
        </pc:spChg>
        <pc:spChg chg="del">
          <ac:chgData name="#LOR WEN SIN#" userId="f0d13d38-c6da-4a13-bbd5-986d82422d78" providerId="ADAL" clId="{3D8A7C46-7ADD-4EC1-9C73-A67BF3B1AE74}" dt="2022-12-01T18:42:37.258" v="18" actId="478"/>
          <ac:spMkLst>
            <pc:docMk/>
            <pc:sldMk cId="2904309918" sldId="276"/>
            <ac:spMk id="4" creationId="{959FAC9C-7D46-1EE4-BEBF-74D56D07856C}"/>
          </ac:spMkLst>
        </pc:spChg>
        <pc:spChg chg="del">
          <ac:chgData name="#LOR WEN SIN#" userId="f0d13d38-c6da-4a13-bbd5-986d82422d78" providerId="ADAL" clId="{3D8A7C46-7ADD-4EC1-9C73-A67BF3B1AE74}" dt="2022-12-01T18:41:59.657" v="14" actId="478"/>
          <ac:spMkLst>
            <pc:docMk/>
            <pc:sldMk cId="2904309918" sldId="276"/>
            <ac:spMk id="5" creationId="{02F7AD3E-565F-2A15-8B40-B551C6FC47DE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6" creationId="{54B11454-208D-E89A-0CD3-181FFB8D497A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8" creationId="{A16B15A9-8382-DAC4-0607-D404C98DF360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9" creationId="{1C703B8F-0653-B2E8-59F0-20932D084F72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10" creationId="{4B434B18-E85A-CC9F-65C7-23FFC7658A7C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11" creationId="{88009704-C336-9296-002D-2C6C0AAE5CD3}"/>
          </ac:spMkLst>
        </pc:spChg>
        <pc:spChg chg="del">
          <ac:chgData name="#LOR WEN SIN#" userId="f0d13d38-c6da-4a13-bbd5-986d82422d78" providerId="ADAL" clId="{3D8A7C46-7ADD-4EC1-9C73-A67BF3B1AE74}" dt="2022-12-01T18:42:48.135" v="22" actId="478"/>
          <ac:spMkLst>
            <pc:docMk/>
            <pc:sldMk cId="2904309918" sldId="276"/>
            <ac:spMk id="12" creationId="{8FE403C6-3DCC-91D4-0415-57254A370953}"/>
          </ac:spMkLst>
        </pc:spChg>
        <pc:spChg chg="del">
          <ac:chgData name="#LOR WEN SIN#" userId="f0d13d38-c6da-4a13-bbd5-986d82422d78" providerId="ADAL" clId="{3D8A7C46-7ADD-4EC1-9C73-A67BF3B1AE74}" dt="2022-12-01T18:42:48.135" v="22" actId="478"/>
          <ac:spMkLst>
            <pc:docMk/>
            <pc:sldMk cId="2904309918" sldId="276"/>
            <ac:spMk id="13" creationId="{CE733448-A6B6-7ACA-634F-487EB9D86A8E}"/>
          </ac:spMkLst>
        </pc:spChg>
        <pc:spChg chg="add mod">
          <ac:chgData name="#LOR WEN SIN#" userId="f0d13d38-c6da-4a13-bbd5-986d82422d78" providerId="ADAL" clId="{3D8A7C46-7ADD-4EC1-9C73-A67BF3B1AE74}" dt="2022-12-01T18:46:06.405" v="138" actId="1076"/>
          <ac:spMkLst>
            <pc:docMk/>
            <pc:sldMk cId="2904309918" sldId="276"/>
            <ac:spMk id="16" creationId="{DCFF677F-C49F-5A1A-BEC0-E4B34FB18AA7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19" creationId="{27339037-960E-82ED-8477-8653E8AEC4FB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20" creationId="{970C2948-C03E-05CC-FF84-2D259DF201E8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28" creationId="{5E7ACF6D-F4B4-EE93-25B3-C4EF0941D6F0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29" creationId="{DB8D8628-4031-907D-A8DF-3BCA29F40652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0" creationId="{CF0759BC-A708-5F79-FE19-DC985D32A509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1" creationId="{36CE6A2F-2875-C624-14EC-B0ECF1F39479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2" creationId="{F7A68474-E72A-FC1C-D6D3-91C1F5EF442C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4" creationId="{721E1785-3B4A-852A-8E83-4DC46956B3C7}"/>
          </ac:spMkLst>
        </pc:spChg>
        <pc:spChg chg="del">
          <ac:chgData name="#LOR WEN SIN#" userId="f0d13d38-c6da-4a13-bbd5-986d82422d78" providerId="ADAL" clId="{3D8A7C46-7ADD-4EC1-9C73-A67BF3B1AE74}" dt="2022-12-01T18:42:44.364" v="21" actId="478"/>
          <ac:spMkLst>
            <pc:docMk/>
            <pc:sldMk cId="2904309918" sldId="276"/>
            <ac:spMk id="39" creationId="{5E05A5BE-FE40-9CC8-1CA1-9876AD090F74}"/>
          </ac:spMkLst>
        </pc:spChg>
        <pc:spChg chg="del">
          <ac:chgData name="#LOR WEN SIN#" userId="f0d13d38-c6da-4a13-bbd5-986d82422d78" providerId="ADAL" clId="{3D8A7C46-7ADD-4EC1-9C73-A67BF3B1AE74}" dt="2022-12-01T18:42:44.364" v="21" actId="478"/>
          <ac:spMkLst>
            <pc:docMk/>
            <pc:sldMk cId="2904309918" sldId="276"/>
            <ac:spMk id="40" creationId="{A45599DB-03D0-A0CC-C62F-4984F0C79353}"/>
          </ac:spMkLst>
        </pc:spChg>
        <pc:spChg chg="del">
          <ac:chgData name="#LOR WEN SIN#" userId="f0d13d38-c6da-4a13-bbd5-986d82422d78" providerId="ADAL" clId="{3D8A7C46-7ADD-4EC1-9C73-A67BF3B1AE74}" dt="2022-12-01T18:42:49.619" v="23" actId="478"/>
          <ac:spMkLst>
            <pc:docMk/>
            <pc:sldMk cId="2904309918" sldId="276"/>
            <ac:spMk id="129" creationId="{2DEDFE72-B4DF-2F04-A6D3-6A33D7C9A79C}"/>
          </ac:spMkLst>
        </pc:spChg>
        <pc:picChg chg="add mod">
          <ac:chgData name="#LOR WEN SIN#" userId="f0d13d38-c6da-4a13-bbd5-986d82422d78" providerId="ADAL" clId="{3D8A7C46-7ADD-4EC1-9C73-A67BF3B1AE74}" dt="2022-12-01T18:45:16.582" v="58" actId="1076"/>
          <ac:picMkLst>
            <pc:docMk/>
            <pc:sldMk cId="2904309918" sldId="276"/>
            <ac:picMk id="7" creationId="{416CD740-1907-C729-BAB1-186F8A4FE9A7}"/>
          </ac:picMkLst>
        </pc:picChg>
        <pc:picChg chg="add mod">
          <ac:chgData name="#LOR WEN SIN#" userId="f0d13d38-c6da-4a13-bbd5-986d82422d78" providerId="ADAL" clId="{3D8A7C46-7ADD-4EC1-9C73-A67BF3B1AE74}" dt="2022-12-01T18:45:14.279" v="57" actId="1076"/>
          <ac:picMkLst>
            <pc:docMk/>
            <pc:sldMk cId="2904309918" sldId="276"/>
            <ac:picMk id="14" creationId="{9E1059E8-8373-0149-F570-5B967300916B}"/>
          </ac:picMkLst>
        </pc:picChg>
        <pc:picChg chg="del mod">
          <ac:chgData name="#LOR WEN SIN#" userId="f0d13d38-c6da-4a13-bbd5-986d82422d78" providerId="ADAL" clId="{3D8A7C46-7ADD-4EC1-9C73-A67BF3B1AE74}" dt="2022-12-01T18:44:44.021" v="50" actId="478"/>
          <ac:picMkLst>
            <pc:docMk/>
            <pc:sldMk cId="2904309918" sldId="276"/>
            <ac:picMk id="41" creationId="{D4809756-D938-E287-68E7-52A4F7FF5B68}"/>
          </ac:picMkLst>
        </pc:pic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15" creationId="{217CDEA4-5302-AF91-4EBD-EBAD4367F43E}"/>
          </ac:cxnSpMkLst>
        </pc:cxnChg>
        <pc:cxnChg chg="del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18" creationId="{EAC29ECF-B420-D62D-3A27-C76D12AA2551}"/>
          </ac:cxnSpMkLst>
        </pc:cxn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22" creationId="{83B951B0-5262-80C9-7672-25071FC507EE}"/>
          </ac:cxnSpMkLst>
        </pc:cxn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24" creationId="{8B2E73C1-C026-9C9B-5C3D-035905B86AE4}"/>
          </ac:cxnSpMkLst>
        </pc:cxnChg>
        <pc:cxnChg chg="del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26" creationId="{4B0EFFA7-919C-ED98-69BB-0D3F78D3B421}"/>
          </ac:cxnSpMkLst>
        </pc:cxn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38" creationId="{8BF6D69D-4F30-6A12-E99D-19F39C260112}"/>
          </ac:cxnSpMkLst>
        </pc:cxnChg>
      </pc:sldChg>
      <pc:sldChg chg="addSp delSp modSp add mod ord">
        <pc:chgData name="#LOR WEN SIN#" userId="f0d13d38-c6da-4a13-bbd5-986d82422d78" providerId="ADAL" clId="{3D8A7C46-7ADD-4EC1-9C73-A67BF3B1AE74}" dt="2022-12-01T18:47:16.585" v="222" actId="1076"/>
        <pc:sldMkLst>
          <pc:docMk/>
          <pc:sldMk cId="2132711477" sldId="277"/>
        </pc:sldMkLst>
        <pc:spChg chg="add mod">
          <ac:chgData name="#LOR WEN SIN#" userId="f0d13d38-c6da-4a13-bbd5-986d82422d78" providerId="ADAL" clId="{3D8A7C46-7ADD-4EC1-9C73-A67BF3B1AE74}" dt="2022-12-01T18:47:16.585" v="222" actId="1076"/>
          <ac:spMkLst>
            <pc:docMk/>
            <pc:sldMk cId="2132711477" sldId="277"/>
            <ac:spMk id="3" creationId="{6903075D-904E-CB0D-57E5-9E06A3AC46FD}"/>
          </ac:spMkLst>
        </pc:spChg>
        <pc:picChg chg="del">
          <ac:chgData name="#LOR WEN SIN#" userId="f0d13d38-c6da-4a13-bbd5-986d82422d78" providerId="ADAL" clId="{3D8A7C46-7ADD-4EC1-9C73-A67BF3B1AE74}" dt="2022-12-01T18:44:19.409" v="42" actId="478"/>
          <ac:picMkLst>
            <pc:docMk/>
            <pc:sldMk cId="2132711477" sldId="277"/>
            <ac:picMk id="7" creationId="{416CD740-1907-C729-BAB1-186F8A4FE9A7}"/>
          </ac:picMkLst>
        </pc:picChg>
        <pc:picChg chg="del">
          <ac:chgData name="#LOR WEN SIN#" userId="f0d13d38-c6da-4a13-bbd5-986d82422d78" providerId="ADAL" clId="{3D8A7C46-7ADD-4EC1-9C73-A67BF3B1AE74}" dt="2022-12-01T18:44:19.868" v="43" actId="478"/>
          <ac:picMkLst>
            <pc:docMk/>
            <pc:sldMk cId="2132711477" sldId="277"/>
            <ac:picMk id="14" creationId="{9E1059E8-8373-0149-F570-5B967300916B}"/>
          </ac:picMkLst>
        </pc:picChg>
        <pc:picChg chg="mod">
          <ac:chgData name="#LOR WEN SIN#" userId="f0d13d38-c6da-4a13-bbd5-986d82422d78" providerId="ADAL" clId="{3D8A7C46-7ADD-4EC1-9C73-A67BF3B1AE74}" dt="2022-12-01T18:44:30.779" v="47" actId="1076"/>
          <ac:picMkLst>
            <pc:docMk/>
            <pc:sldMk cId="2132711477" sldId="277"/>
            <ac:picMk id="41" creationId="{D4809756-D938-E287-68E7-52A4F7FF5B68}"/>
          </ac:picMkLst>
        </pc:picChg>
      </pc:sldChg>
      <pc:sldChg chg="addSp delSp modSp add mod ord">
        <pc:chgData name="#LOR WEN SIN#" userId="f0d13d38-c6da-4a13-bbd5-986d82422d78" providerId="ADAL" clId="{3D8A7C46-7ADD-4EC1-9C73-A67BF3B1AE74}" dt="2022-12-01T18:48:44.710" v="289" actId="1076"/>
        <pc:sldMkLst>
          <pc:docMk/>
          <pc:sldMk cId="173527197" sldId="278"/>
        </pc:sldMkLst>
        <pc:spChg chg="add del mod">
          <ac:chgData name="#LOR WEN SIN#" userId="f0d13d38-c6da-4a13-bbd5-986d82422d78" providerId="ADAL" clId="{3D8A7C46-7ADD-4EC1-9C73-A67BF3B1AE74}" dt="2022-12-01T18:48:39.273" v="287" actId="1076"/>
          <ac:spMkLst>
            <pc:docMk/>
            <pc:sldMk cId="173527197" sldId="278"/>
            <ac:spMk id="16" creationId="{DCFF677F-C49F-5A1A-BEC0-E4B34FB18AA7}"/>
          </ac:spMkLst>
        </pc:spChg>
        <pc:picChg chg="add mod">
          <ac:chgData name="#LOR WEN SIN#" userId="f0d13d38-c6da-4a13-bbd5-986d82422d78" providerId="ADAL" clId="{3D8A7C46-7ADD-4EC1-9C73-A67BF3B1AE74}" dt="2022-12-01T18:48:44.710" v="289" actId="1076"/>
          <ac:picMkLst>
            <pc:docMk/>
            <pc:sldMk cId="173527197" sldId="278"/>
            <ac:picMk id="3" creationId="{F3AAA99E-1C7F-0F2F-D9E3-52DF83820145}"/>
          </ac:picMkLst>
        </pc:picChg>
        <pc:picChg chg="del">
          <ac:chgData name="#LOR WEN SIN#" userId="f0d13d38-c6da-4a13-bbd5-986d82422d78" providerId="ADAL" clId="{3D8A7C46-7ADD-4EC1-9C73-A67BF3B1AE74}" dt="2022-12-01T18:47:50.774" v="229" actId="478"/>
          <ac:picMkLst>
            <pc:docMk/>
            <pc:sldMk cId="173527197" sldId="278"/>
            <ac:picMk id="7" creationId="{416CD740-1907-C729-BAB1-186F8A4FE9A7}"/>
          </ac:picMkLst>
        </pc:picChg>
        <pc:picChg chg="del">
          <ac:chgData name="#LOR WEN SIN#" userId="f0d13d38-c6da-4a13-bbd5-986d82422d78" providerId="ADAL" clId="{3D8A7C46-7ADD-4EC1-9C73-A67BF3B1AE74}" dt="2022-12-01T18:47:51.238" v="230" actId="478"/>
          <ac:picMkLst>
            <pc:docMk/>
            <pc:sldMk cId="173527197" sldId="278"/>
            <ac:picMk id="14" creationId="{9E1059E8-8373-0149-F570-5B967300916B}"/>
          </ac:picMkLst>
        </pc:picChg>
      </pc:sldChg>
      <pc:sldChg chg="modSp add mod ord">
        <pc:chgData name="#LOR WEN SIN#" userId="f0d13d38-c6da-4a13-bbd5-986d82422d78" providerId="ADAL" clId="{3D8A7C46-7ADD-4EC1-9C73-A67BF3B1AE74}" dt="2022-12-01T18:49:19.076" v="293" actId="1076"/>
        <pc:sldMkLst>
          <pc:docMk/>
          <pc:sldMk cId="2725808673" sldId="279"/>
        </pc:sldMkLst>
        <pc:spChg chg="mod">
          <ac:chgData name="#LOR WEN SIN#" userId="f0d13d38-c6da-4a13-bbd5-986d82422d78" providerId="ADAL" clId="{3D8A7C46-7ADD-4EC1-9C73-A67BF3B1AE74}" dt="2022-12-01T18:49:19.076" v="293" actId="1076"/>
          <ac:spMkLst>
            <pc:docMk/>
            <pc:sldMk cId="2725808673" sldId="279"/>
            <ac:spMk id="5" creationId="{835114DF-08F6-34B8-CB4B-48FB882CDB9E}"/>
          </ac:spMkLst>
        </pc:spChg>
      </pc:sldChg>
      <pc:sldChg chg="addSp delSp modSp add mod ord">
        <pc:chgData name="#LOR WEN SIN#" userId="f0d13d38-c6da-4a13-bbd5-986d82422d78" providerId="ADAL" clId="{3D8A7C46-7ADD-4EC1-9C73-A67BF3B1AE74}" dt="2022-12-01T18:54:57.275" v="451" actId="1036"/>
        <pc:sldMkLst>
          <pc:docMk/>
          <pc:sldMk cId="2713900647" sldId="280"/>
        </pc:sldMkLst>
        <pc:spChg chg="mod">
          <ac:chgData name="#LOR WEN SIN#" userId="f0d13d38-c6da-4a13-bbd5-986d82422d78" providerId="ADAL" clId="{3D8A7C46-7ADD-4EC1-9C73-A67BF3B1AE74}" dt="2022-12-01T18:50:09.219" v="302" actId="27636"/>
          <ac:spMkLst>
            <pc:docMk/>
            <pc:sldMk cId="2713900647" sldId="280"/>
            <ac:spMk id="2" creationId="{7A52E233-DA80-5A3A-534F-8A98B545F1D9}"/>
          </ac:spMkLst>
        </pc:spChg>
        <pc:spChg chg="mod">
          <ac:chgData name="#LOR WEN SIN#" userId="f0d13d38-c6da-4a13-bbd5-986d82422d78" providerId="ADAL" clId="{3D8A7C46-7ADD-4EC1-9C73-A67BF3B1AE74}" dt="2022-12-01T18:51:43.123" v="435" actId="14100"/>
          <ac:spMkLst>
            <pc:docMk/>
            <pc:sldMk cId="2713900647" sldId="280"/>
            <ac:spMk id="16" creationId="{DCFF677F-C49F-5A1A-BEC0-E4B34FB18AA7}"/>
          </ac:spMkLst>
        </pc:spChg>
        <pc:picChg chg="del">
          <ac:chgData name="#LOR WEN SIN#" userId="f0d13d38-c6da-4a13-bbd5-986d82422d78" providerId="ADAL" clId="{3D8A7C46-7ADD-4EC1-9C73-A67BF3B1AE74}" dt="2022-12-01T18:49:55.705" v="297" actId="478"/>
          <ac:picMkLst>
            <pc:docMk/>
            <pc:sldMk cId="2713900647" sldId="280"/>
            <ac:picMk id="3" creationId="{F3AAA99E-1C7F-0F2F-D9E3-52DF83820145}"/>
          </ac:picMkLst>
        </pc:picChg>
        <pc:picChg chg="add mod">
          <ac:chgData name="#LOR WEN SIN#" userId="f0d13d38-c6da-4a13-bbd5-986d82422d78" providerId="ADAL" clId="{3D8A7C46-7ADD-4EC1-9C73-A67BF3B1AE74}" dt="2022-12-01T18:54:57.275" v="451" actId="1036"/>
          <ac:picMkLst>
            <pc:docMk/>
            <pc:sldMk cId="2713900647" sldId="280"/>
            <ac:picMk id="4" creationId="{062730DC-AD33-E744-A459-0214A113117B}"/>
          </ac:picMkLst>
        </pc:picChg>
      </pc:sldChg>
      <pc:sldChg chg="modSp add mod ord">
        <pc:chgData name="#LOR WEN SIN#" userId="f0d13d38-c6da-4a13-bbd5-986d82422d78" providerId="ADAL" clId="{3D8A7C46-7ADD-4EC1-9C73-A67BF3B1AE74}" dt="2022-12-01T18:52:18.598" v="441" actId="1076"/>
        <pc:sldMkLst>
          <pc:docMk/>
          <pc:sldMk cId="148900624" sldId="281"/>
        </pc:sldMkLst>
        <pc:spChg chg="mod">
          <ac:chgData name="#LOR WEN SIN#" userId="f0d13d38-c6da-4a13-bbd5-986d82422d78" providerId="ADAL" clId="{3D8A7C46-7ADD-4EC1-9C73-A67BF3B1AE74}" dt="2022-12-01T18:52:18.598" v="441" actId="1076"/>
          <ac:spMkLst>
            <pc:docMk/>
            <pc:sldMk cId="148900624" sldId="281"/>
            <ac:spMk id="5" creationId="{835114DF-08F6-34B8-CB4B-48FB882CDB9E}"/>
          </ac:spMkLst>
        </pc:spChg>
      </pc:sldChg>
      <pc:sldChg chg="addSp delSp modSp add mod ord">
        <pc:chgData name="#LOR WEN SIN#" userId="f0d13d38-c6da-4a13-bbd5-986d82422d78" providerId="ADAL" clId="{3D8A7C46-7ADD-4EC1-9C73-A67BF3B1AE74}" dt="2022-12-01T19:16:48.460" v="806" actId="14100"/>
        <pc:sldMkLst>
          <pc:docMk/>
          <pc:sldMk cId="190251951" sldId="282"/>
        </pc:sldMkLst>
        <pc:spChg chg="add mod">
          <ac:chgData name="#LOR WEN SIN#" userId="f0d13d38-c6da-4a13-bbd5-986d82422d78" providerId="ADAL" clId="{3D8A7C46-7ADD-4EC1-9C73-A67BF3B1AE74}" dt="2022-12-01T19:05:26.658" v="474" actId="14100"/>
          <ac:spMkLst>
            <pc:docMk/>
            <pc:sldMk cId="190251951" sldId="282"/>
            <ac:spMk id="10" creationId="{1E6A8503-9B42-4125-B3E1-0F2E44E6D342}"/>
          </ac:spMkLst>
        </pc:spChg>
        <pc:spChg chg="add del mod">
          <ac:chgData name="#LOR WEN SIN#" userId="f0d13d38-c6da-4a13-bbd5-986d82422d78" providerId="ADAL" clId="{3D8A7C46-7ADD-4EC1-9C73-A67BF3B1AE74}" dt="2022-12-01T19:08:48.477" v="479" actId="478"/>
          <ac:spMkLst>
            <pc:docMk/>
            <pc:sldMk cId="190251951" sldId="282"/>
            <ac:spMk id="11" creationId="{7F5C0684-28A7-9D8B-D7C0-E8EECCEA9CF2}"/>
          </ac:spMkLst>
        </pc:spChg>
        <pc:spChg chg="add mod">
          <ac:chgData name="#LOR WEN SIN#" userId="f0d13d38-c6da-4a13-bbd5-986d82422d78" providerId="ADAL" clId="{3D8A7C46-7ADD-4EC1-9C73-A67BF3B1AE74}" dt="2022-12-01T19:09:33.671" v="481" actId="1076"/>
          <ac:spMkLst>
            <pc:docMk/>
            <pc:sldMk cId="190251951" sldId="282"/>
            <ac:spMk id="13" creationId="{A1AA63EC-8105-27A0-ABAE-81B7136EB96A}"/>
          </ac:spMkLst>
        </pc:spChg>
        <pc:spChg chg="add mod">
          <ac:chgData name="#LOR WEN SIN#" userId="f0d13d38-c6da-4a13-bbd5-986d82422d78" providerId="ADAL" clId="{3D8A7C46-7ADD-4EC1-9C73-A67BF3B1AE74}" dt="2022-12-01T19:09:38.974" v="483" actId="1076"/>
          <ac:spMkLst>
            <pc:docMk/>
            <pc:sldMk cId="190251951" sldId="282"/>
            <ac:spMk id="14" creationId="{49DCD358-50B1-79A8-2593-AFA1BD32BB67}"/>
          </ac:spMkLst>
        </pc:spChg>
        <pc:spChg chg="add mod">
          <ac:chgData name="#LOR WEN SIN#" userId="f0d13d38-c6da-4a13-bbd5-986d82422d78" providerId="ADAL" clId="{3D8A7C46-7ADD-4EC1-9C73-A67BF3B1AE74}" dt="2022-12-01T19:09:51.236" v="485" actId="1076"/>
          <ac:spMkLst>
            <pc:docMk/>
            <pc:sldMk cId="190251951" sldId="282"/>
            <ac:spMk id="15" creationId="{1E324E68-E22F-CFA4-00DC-2CDCE8AC73EB}"/>
          </ac:spMkLst>
        </pc:spChg>
        <pc:spChg chg="del">
          <ac:chgData name="#LOR WEN SIN#" userId="f0d13d38-c6da-4a13-bbd5-986d82422d78" providerId="ADAL" clId="{3D8A7C46-7ADD-4EC1-9C73-A67BF3B1AE74}" dt="2022-12-01T18:52:33.672" v="446" actId="478"/>
          <ac:spMkLst>
            <pc:docMk/>
            <pc:sldMk cId="190251951" sldId="282"/>
            <ac:spMk id="16" creationId="{DCFF677F-C49F-5A1A-BEC0-E4B34FB18AA7}"/>
          </ac:spMkLst>
        </pc:spChg>
        <pc:spChg chg="add mod">
          <ac:chgData name="#LOR WEN SIN#" userId="f0d13d38-c6da-4a13-bbd5-986d82422d78" providerId="ADAL" clId="{3D8A7C46-7ADD-4EC1-9C73-A67BF3B1AE74}" dt="2022-12-01T19:09:55.030" v="487" actId="1076"/>
          <ac:spMkLst>
            <pc:docMk/>
            <pc:sldMk cId="190251951" sldId="282"/>
            <ac:spMk id="17" creationId="{56B49E62-FD90-3624-ED68-C3171E6B5472}"/>
          </ac:spMkLst>
        </pc:spChg>
        <pc:spChg chg="add mod">
          <ac:chgData name="#LOR WEN SIN#" userId="f0d13d38-c6da-4a13-bbd5-986d82422d78" providerId="ADAL" clId="{3D8A7C46-7ADD-4EC1-9C73-A67BF3B1AE74}" dt="2022-12-01T19:09:58.271" v="489" actId="1076"/>
          <ac:spMkLst>
            <pc:docMk/>
            <pc:sldMk cId="190251951" sldId="282"/>
            <ac:spMk id="18" creationId="{6CA87DC2-61AD-2986-54AA-17690D1F8798}"/>
          </ac:spMkLst>
        </pc:spChg>
        <pc:spChg chg="add mod">
          <ac:chgData name="#LOR WEN SIN#" userId="f0d13d38-c6da-4a13-bbd5-986d82422d78" providerId="ADAL" clId="{3D8A7C46-7ADD-4EC1-9C73-A67BF3B1AE74}" dt="2022-12-01T19:10:30.565" v="505" actId="1076"/>
          <ac:spMkLst>
            <pc:docMk/>
            <pc:sldMk cId="190251951" sldId="282"/>
            <ac:spMk id="20" creationId="{FF8B8A38-06D4-C0C8-CB60-6D42D4099B8B}"/>
          </ac:spMkLst>
        </pc:spChg>
        <pc:spChg chg="add mod">
          <ac:chgData name="#LOR WEN SIN#" userId="f0d13d38-c6da-4a13-bbd5-986d82422d78" providerId="ADAL" clId="{3D8A7C46-7ADD-4EC1-9C73-A67BF3B1AE74}" dt="2022-12-01T19:10:44.726" v="512" actId="1076"/>
          <ac:spMkLst>
            <pc:docMk/>
            <pc:sldMk cId="190251951" sldId="282"/>
            <ac:spMk id="21" creationId="{0F34583B-436D-086B-0CC2-7044E8F65C89}"/>
          </ac:spMkLst>
        </pc:spChg>
        <pc:spChg chg="add mod">
          <ac:chgData name="#LOR WEN SIN#" userId="f0d13d38-c6da-4a13-bbd5-986d82422d78" providerId="ADAL" clId="{3D8A7C46-7ADD-4EC1-9C73-A67BF3B1AE74}" dt="2022-12-01T19:10:52.074" v="516" actId="20577"/>
          <ac:spMkLst>
            <pc:docMk/>
            <pc:sldMk cId="190251951" sldId="282"/>
            <ac:spMk id="22" creationId="{9CBC419B-3D9C-C947-B5CC-57AB70971094}"/>
          </ac:spMkLst>
        </pc:spChg>
        <pc:spChg chg="add mod">
          <ac:chgData name="#LOR WEN SIN#" userId="f0d13d38-c6da-4a13-bbd5-986d82422d78" providerId="ADAL" clId="{3D8A7C46-7ADD-4EC1-9C73-A67BF3B1AE74}" dt="2022-12-01T19:11:53.898" v="525" actId="20577"/>
          <ac:spMkLst>
            <pc:docMk/>
            <pc:sldMk cId="190251951" sldId="282"/>
            <ac:spMk id="26" creationId="{C62B91F9-3A45-AE70-10FE-29DD4D9760E1}"/>
          </ac:spMkLst>
        </pc:spChg>
        <pc:spChg chg="add mod">
          <ac:chgData name="#LOR WEN SIN#" userId="f0d13d38-c6da-4a13-bbd5-986d82422d78" providerId="ADAL" clId="{3D8A7C46-7ADD-4EC1-9C73-A67BF3B1AE74}" dt="2022-12-01T19:12:16.466" v="533" actId="1076"/>
          <ac:spMkLst>
            <pc:docMk/>
            <pc:sldMk cId="190251951" sldId="282"/>
            <ac:spMk id="27" creationId="{041B9BF4-BFA7-FC69-A198-837242CB2AAF}"/>
          </ac:spMkLst>
        </pc:spChg>
        <pc:spChg chg="add mod">
          <ac:chgData name="#LOR WEN SIN#" userId="f0d13d38-c6da-4a13-bbd5-986d82422d78" providerId="ADAL" clId="{3D8A7C46-7ADD-4EC1-9C73-A67BF3B1AE74}" dt="2022-12-01T19:12:47.029" v="538" actId="207"/>
          <ac:spMkLst>
            <pc:docMk/>
            <pc:sldMk cId="190251951" sldId="282"/>
            <ac:spMk id="30" creationId="{7AB09CB1-9DE0-7FC1-B0F7-329CDE89201B}"/>
          </ac:spMkLst>
        </pc:spChg>
        <pc:spChg chg="add mod">
          <ac:chgData name="#LOR WEN SIN#" userId="f0d13d38-c6da-4a13-bbd5-986d82422d78" providerId="ADAL" clId="{3D8A7C46-7ADD-4EC1-9C73-A67BF3B1AE74}" dt="2022-12-01T19:12:41.473" v="537" actId="207"/>
          <ac:spMkLst>
            <pc:docMk/>
            <pc:sldMk cId="190251951" sldId="282"/>
            <ac:spMk id="31" creationId="{19FCEC16-8BE9-76E1-6ED3-CCA56742F3B4}"/>
          </ac:spMkLst>
        </pc:spChg>
        <pc:spChg chg="add mod">
          <ac:chgData name="#LOR WEN SIN#" userId="f0d13d38-c6da-4a13-bbd5-986d82422d78" providerId="ADAL" clId="{3D8A7C46-7ADD-4EC1-9C73-A67BF3B1AE74}" dt="2022-12-01T19:12:34.962" v="536" actId="207"/>
          <ac:spMkLst>
            <pc:docMk/>
            <pc:sldMk cId="190251951" sldId="282"/>
            <ac:spMk id="32" creationId="{9F67E1F1-0887-AC5C-5172-916BFA42A4D0}"/>
          </ac:spMkLst>
        </pc:spChg>
        <pc:spChg chg="add mod">
          <ac:chgData name="#LOR WEN SIN#" userId="f0d13d38-c6da-4a13-bbd5-986d82422d78" providerId="ADAL" clId="{3D8A7C46-7ADD-4EC1-9C73-A67BF3B1AE74}" dt="2022-12-01T19:13:01.039" v="541" actId="207"/>
          <ac:spMkLst>
            <pc:docMk/>
            <pc:sldMk cId="190251951" sldId="282"/>
            <ac:spMk id="33" creationId="{D0E6BE9D-49A1-7858-56A5-4837C0EF5200}"/>
          </ac:spMkLst>
        </pc:spChg>
        <pc:spChg chg="add mod">
          <ac:chgData name="#LOR WEN SIN#" userId="f0d13d38-c6da-4a13-bbd5-986d82422d78" providerId="ADAL" clId="{3D8A7C46-7ADD-4EC1-9C73-A67BF3B1AE74}" dt="2022-12-01T19:12:55.287" v="540" actId="207"/>
          <ac:spMkLst>
            <pc:docMk/>
            <pc:sldMk cId="190251951" sldId="282"/>
            <ac:spMk id="34" creationId="{D2DB140E-41A2-68DF-C167-633E1BC39398}"/>
          </ac:spMkLst>
        </pc:spChg>
        <pc:spChg chg="add mod">
          <ac:chgData name="#LOR WEN SIN#" userId="f0d13d38-c6da-4a13-bbd5-986d82422d78" providerId="ADAL" clId="{3D8A7C46-7ADD-4EC1-9C73-A67BF3B1AE74}" dt="2022-12-01T19:12:50.779" v="539" actId="207"/>
          <ac:spMkLst>
            <pc:docMk/>
            <pc:sldMk cId="190251951" sldId="282"/>
            <ac:spMk id="35" creationId="{7DCE24C6-81C1-9716-4522-1B68AFD79061}"/>
          </ac:spMkLst>
        </pc:spChg>
        <pc:spChg chg="add mod">
          <ac:chgData name="#LOR WEN SIN#" userId="f0d13d38-c6da-4a13-bbd5-986d82422d78" providerId="ADAL" clId="{3D8A7C46-7ADD-4EC1-9C73-A67BF3B1AE74}" dt="2022-12-01T19:12:24.680" v="535" actId="1076"/>
          <ac:spMkLst>
            <pc:docMk/>
            <pc:sldMk cId="190251951" sldId="282"/>
            <ac:spMk id="36" creationId="{01E3DFEF-0352-F429-2267-ED285EE5218B}"/>
          </ac:spMkLst>
        </pc:spChg>
        <pc:spChg chg="add mod">
          <ac:chgData name="#LOR WEN SIN#" userId="f0d13d38-c6da-4a13-bbd5-986d82422d78" providerId="ADAL" clId="{3D8A7C46-7ADD-4EC1-9C73-A67BF3B1AE74}" dt="2022-12-01T19:12:24.680" v="535" actId="1076"/>
          <ac:spMkLst>
            <pc:docMk/>
            <pc:sldMk cId="190251951" sldId="282"/>
            <ac:spMk id="37" creationId="{0680C610-EBBB-618B-F904-0FB0599DFEB6}"/>
          </ac:spMkLst>
        </pc:spChg>
        <pc:spChg chg="add mod">
          <ac:chgData name="#LOR WEN SIN#" userId="f0d13d38-c6da-4a13-bbd5-986d82422d78" providerId="ADAL" clId="{3D8A7C46-7ADD-4EC1-9C73-A67BF3B1AE74}" dt="2022-12-01T19:12:24.680" v="535" actId="1076"/>
          <ac:spMkLst>
            <pc:docMk/>
            <pc:sldMk cId="190251951" sldId="282"/>
            <ac:spMk id="38" creationId="{82CABA58-69C5-135E-EFBF-1227A71154DC}"/>
          </ac:spMkLst>
        </pc:spChg>
        <pc:spChg chg="add mod">
          <ac:chgData name="#LOR WEN SIN#" userId="f0d13d38-c6da-4a13-bbd5-986d82422d78" providerId="ADAL" clId="{3D8A7C46-7ADD-4EC1-9C73-A67BF3B1AE74}" dt="2022-12-01T19:16:24.032" v="794" actId="14100"/>
          <ac:spMkLst>
            <pc:docMk/>
            <pc:sldMk cId="190251951" sldId="282"/>
            <ac:spMk id="41" creationId="{83F8600E-B434-F5C9-7DCE-04CF095BC85A}"/>
          </ac:spMkLst>
        </pc:spChg>
        <pc:spChg chg="add mod">
          <ac:chgData name="#LOR WEN SIN#" userId="f0d13d38-c6da-4a13-bbd5-986d82422d78" providerId="ADAL" clId="{3D8A7C46-7ADD-4EC1-9C73-A67BF3B1AE74}" dt="2022-12-01T19:16:48.460" v="806" actId="14100"/>
          <ac:spMkLst>
            <pc:docMk/>
            <pc:sldMk cId="190251951" sldId="282"/>
            <ac:spMk id="42" creationId="{A63209E4-06CC-6630-615F-F3274C8D6373}"/>
          </ac:spMkLst>
        </pc:spChg>
        <pc:spChg chg="add mod">
          <ac:chgData name="#LOR WEN SIN#" userId="f0d13d38-c6da-4a13-bbd5-986d82422d78" providerId="ADAL" clId="{3D8A7C46-7ADD-4EC1-9C73-A67BF3B1AE74}" dt="2022-12-01T19:16:11.191" v="791" actId="1076"/>
          <ac:spMkLst>
            <pc:docMk/>
            <pc:sldMk cId="190251951" sldId="282"/>
            <ac:spMk id="43" creationId="{8B1F8C9E-938D-DEE3-902A-7B32D26202EF}"/>
          </ac:spMkLst>
        </pc:spChg>
        <pc:picChg chg="add del mod">
          <ac:chgData name="#LOR WEN SIN#" userId="f0d13d38-c6da-4a13-bbd5-986d82422d78" providerId="ADAL" clId="{3D8A7C46-7ADD-4EC1-9C73-A67BF3B1AE74}" dt="2022-12-01T19:02:02.029" v="462" actId="478"/>
          <ac:picMkLst>
            <pc:docMk/>
            <pc:sldMk cId="190251951" sldId="282"/>
            <ac:picMk id="3" creationId="{E371C36C-314D-FE80-423B-F2B564FC49E9}"/>
          </ac:picMkLst>
        </pc:picChg>
        <pc:picChg chg="del">
          <ac:chgData name="#LOR WEN SIN#" userId="f0d13d38-c6da-4a13-bbd5-986d82422d78" providerId="ADAL" clId="{3D8A7C46-7ADD-4EC1-9C73-A67BF3B1AE74}" dt="2022-12-01T18:52:31.998" v="445" actId="478"/>
          <ac:picMkLst>
            <pc:docMk/>
            <pc:sldMk cId="190251951" sldId="282"/>
            <ac:picMk id="4" creationId="{062730DC-AD33-E744-A459-0214A113117B}"/>
          </ac:picMkLst>
        </pc:picChg>
        <pc:picChg chg="add del mod">
          <ac:chgData name="#LOR WEN SIN#" userId="f0d13d38-c6da-4a13-bbd5-986d82422d78" providerId="ADAL" clId="{3D8A7C46-7ADD-4EC1-9C73-A67BF3B1AE74}" dt="2022-12-01T19:02:01.575" v="461" actId="478"/>
          <ac:picMkLst>
            <pc:docMk/>
            <pc:sldMk cId="190251951" sldId="282"/>
            <ac:picMk id="5" creationId="{07330349-2849-31B4-D740-02A9ACFC0EDE}"/>
          </ac:picMkLst>
        </pc:picChg>
        <pc:cxnChg chg="add mod">
          <ac:chgData name="#LOR WEN SIN#" userId="f0d13d38-c6da-4a13-bbd5-986d82422d78" providerId="ADAL" clId="{3D8A7C46-7ADD-4EC1-9C73-A67BF3B1AE74}" dt="2022-12-01T19:02:15.222" v="464" actId="208"/>
          <ac:cxnSpMkLst>
            <pc:docMk/>
            <pc:sldMk cId="190251951" sldId="282"/>
            <ac:cxnSpMk id="7" creationId="{9AA0F4AA-070F-0ED6-B0F5-9435B5F08415}"/>
          </ac:cxnSpMkLst>
        </pc:cxnChg>
        <pc:cxnChg chg="add mod">
          <ac:chgData name="#LOR WEN SIN#" userId="f0d13d38-c6da-4a13-bbd5-986d82422d78" providerId="ADAL" clId="{3D8A7C46-7ADD-4EC1-9C73-A67BF3B1AE74}" dt="2022-12-01T19:10:02.980" v="490" actId="14100"/>
          <ac:cxnSpMkLst>
            <pc:docMk/>
            <pc:sldMk cId="190251951" sldId="282"/>
            <ac:cxnSpMk id="9" creationId="{A13AEA8A-8596-45C2-AF7F-AF817325BB01}"/>
          </ac:cxnSpMkLst>
        </pc:cxnChg>
        <pc:cxnChg chg="add mod">
          <ac:chgData name="#LOR WEN SIN#" userId="f0d13d38-c6da-4a13-bbd5-986d82422d78" providerId="ADAL" clId="{3D8A7C46-7ADD-4EC1-9C73-A67BF3B1AE74}" dt="2022-12-01T19:11:34.856" v="519" actId="208"/>
          <ac:cxnSpMkLst>
            <pc:docMk/>
            <pc:sldMk cId="190251951" sldId="282"/>
            <ac:cxnSpMk id="24" creationId="{7D7A1A2D-FEBA-BC9C-D2D5-C7EBEEC64C1C}"/>
          </ac:cxnSpMkLst>
        </pc:cxnChg>
        <pc:cxnChg chg="add mod">
          <ac:chgData name="#LOR WEN SIN#" userId="f0d13d38-c6da-4a13-bbd5-986d82422d78" providerId="ADAL" clId="{3D8A7C46-7ADD-4EC1-9C73-A67BF3B1AE74}" dt="2022-12-01T19:11:40.452" v="521" actId="1076"/>
          <ac:cxnSpMkLst>
            <pc:docMk/>
            <pc:sldMk cId="190251951" sldId="282"/>
            <ac:cxnSpMk id="25" creationId="{F9E03032-2623-721C-1D67-19CF5A52E04D}"/>
          </ac:cxnSpMkLst>
        </pc:cxnChg>
        <pc:cxnChg chg="add mod">
          <ac:chgData name="#LOR WEN SIN#" userId="f0d13d38-c6da-4a13-bbd5-986d82422d78" providerId="ADAL" clId="{3D8A7C46-7ADD-4EC1-9C73-A67BF3B1AE74}" dt="2022-12-01T19:12:24.680" v="535" actId="1076"/>
          <ac:cxnSpMkLst>
            <pc:docMk/>
            <pc:sldMk cId="190251951" sldId="282"/>
            <ac:cxnSpMk id="28" creationId="{66529211-2B92-079D-2FC2-979AB1F92CEC}"/>
          </ac:cxnSpMkLst>
        </pc:cxnChg>
        <pc:cxnChg chg="add mod">
          <ac:chgData name="#LOR WEN SIN#" userId="f0d13d38-c6da-4a13-bbd5-986d82422d78" providerId="ADAL" clId="{3D8A7C46-7ADD-4EC1-9C73-A67BF3B1AE74}" dt="2022-12-01T19:12:24.680" v="535" actId="1076"/>
          <ac:cxnSpMkLst>
            <pc:docMk/>
            <pc:sldMk cId="190251951" sldId="282"/>
            <ac:cxnSpMk id="29" creationId="{6CED82BE-FD16-3926-5BE5-25A85D0F9140}"/>
          </ac:cxnSpMkLst>
        </pc:cxnChg>
        <pc:cxnChg chg="add mod">
          <ac:chgData name="#LOR WEN SIN#" userId="f0d13d38-c6da-4a13-bbd5-986d82422d78" providerId="ADAL" clId="{3D8A7C46-7ADD-4EC1-9C73-A67BF3B1AE74}" dt="2022-12-01T19:13:09.359" v="543" actId="208"/>
          <ac:cxnSpMkLst>
            <pc:docMk/>
            <pc:sldMk cId="190251951" sldId="282"/>
            <ac:cxnSpMk id="39" creationId="{4E289B8B-7257-AB86-FAB1-DD61C7CE7859}"/>
          </ac:cxnSpMkLst>
        </pc:cxnChg>
        <pc:cxnChg chg="add mod">
          <ac:chgData name="#LOR WEN SIN#" userId="f0d13d38-c6da-4a13-bbd5-986d82422d78" providerId="ADAL" clId="{3D8A7C46-7ADD-4EC1-9C73-A67BF3B1AE74}" dt="2022-12-01T19:13:05.765" v="542" actId="208"/>
          <ac:cxnSpMkLst>
            <pc:docMk/>
            <pc:sldMk cId="190251951" sldId="282"/>
            <ac:cxnSpMk id="40" creationId="{B46613AB-1E03-3ED2-3837-E01B0A125E00}"/>
          </ac:cxnSpMkLst>
        </pc:cxnChg>
      </pc:sldChg>
      <pc:sldChg chg="add">
        <pc:chgData name="#LOR WEN SIN#" userId="f0d13d38-c6da-4a13-bbd5-986d82422d78" providerId="ADAL" clId="{3D8A7C46-7ADD-4EC1-9C73-A67BF3B1AE74}" dt="2022-12-01T19:01:59.702" v="460" actId="2890"/>
        <pc:sldMkLst>
          <pc:docMk/>
          <pc:sldMk cId="2353562641" sldId="283"/>
        </pc:sldMkLst>
      </pc:sldChg>
    </pc:docChg>
  </pc:docChgLst>
</pc:chgInfo>
</file>

<file path=ppt/comments/modernComment_106_8CCA60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61F8AF-5287-486D-998A-341BBEC6A03C}" authorId="{8595BEF3-757E-B25B-4572-55000CBC0160}" created="2022-11-30T04:38:04.630">
    <pc:sldMkLst xmlns:pc="http://schemas.microsoft.com/office/powerpoint/2013/main/command">
      <pc:docMk/>
      <pc:sldMk cId="2362073117" sldId="262"/>
    </pc:sldMkLst>
    <p188:txBody>
      <a:bodyPr/>
      <a:lstStyle/>
      <a:p>
        <a:r>
          <a:rPr lang="en-US"/>
          <a:t>少了一项stress，还要算上muscle force that holds the body in equilibrium. 因为人弯腰时身体和load的重力会让人有一个moment about spine, 要平衡的话需要muscle拉着给一个反方向的moment。但是muscle跟骨头是用tendon连接的，所以拉着时会给骨头一个力，在人弯腰时体现的是compressive force</a:t>
        </a:r>
      </a:p>
    </p188:txBody>
  </p188:cm>
</p188:cmLst>
</file>

<file path=ppt/comments/modernComment_10B_B44E08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16454F-9C3D-4F1A-ACBB-3FFC1B8ED51A}" authorId="{8595BEF3-757E-B25B-4572-55000CBC0160}" created="2022-11-30T17:03:47.255">
    <pc:sldMkLst xmlns:pc="http://schemas.microsoft.com/office/powerpoint/2013/main/command">
      <pc:docMk/>
      <pc:sldMk cId="3025012799" sldId="267"/>
    </pc:sldMkLst>
    <p188:txBody>
      <a:bodyPr/>
      <a:lstStyle/>
      <a:p>
        <a:r>
          <a:rPr lang="en-US"/>
          <a:t>shoulder要看stress on tendons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microsoft.com/office/2018/10/relationships/comments" Target="../comments/modernComment_106_8CCA601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researchgate.net/publication/40785995_A_revised_back_compressive_force_estimation_model_for_ergonomic_evaluation_of_lifting_tasks" TargetMode="External"/><Relationship Id="rId4" Type="http://schemas.openxmlformats.org/officeDocument/2006/relationships/hyperlink" Target="https://health.usf.edu/publichealth/tbernard/~/media/D7F7CFCBC5EF43EBB9A23E592BC84411.ash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microsoft.com/office/2018/10/relationships/comments" Target="../comments/modernComment_10B_B44E083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/>
              <a:t>Ergonomics</a:t>
            </a:r>
            <a:br>
              <a:rPr lang="en-MY" sz="6000"/>
            </a:br>
            <a:r>
              <a:rPr lang="en-MY" sz="6000" err="1"/>
              <a:t>Sembreak</a:t>
            </a:r>
            <a:r>
              <a:rPr lang="en-MY" sz="6000"/>
              <a:t> Week 1</a:t>
            </a:r>
            <a:endParaRPr lang="en-US" sz="6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73F9E4-1C41-8060-9CC8-1CAA71142172}"/>
              </a:ext>
            </a:extLst>
          </p:cNvPr>
          <p:cNvSpPr/>
          <p:nvPr/>
        </p:nvSpPr>
        <p:spPr>
          <a:xfrm>
            <a:off x="8233055" y="3532243"/>
            <a:ext cx="3341722" cy="46743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Cumulative Damage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665017" y="3345943"/>
            <a:ext cx="1288474" cy="74398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F84121-EE90-A909-839A-BCCF3884C667}"/>
                  </a:ext>
                </a:extLst>
              </p:cNvPr>
              <p:cNvSpPr txBox="1"/>
              <p:nvPr/>
            </p:nvSpPr>
            <p:spPr>
              <a:xfrm>
                <a:off x="665017" y="3370455"/>
                <a:ext cx="1257306" cy="77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F84121-EE90-A909-839A-BCCF3884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3370455"/>
                <a:ext cx="1257306" cy="771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7B3B8-47F6-4B6D-2F12-92FFC3F2E1C2}"/>
                  </a:ext>
                </a:extLst>
              </p:cNvPr>
              <p:cNvSpPr txBox="1"/>
              <p:nvPr/>
            </p:nvSpPr>
            <p:spPr>
              <a:xfrm>
                <a:off x="8337661" y="5188924"/>
                <a:ext cx="33583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1">
                    <a:latin typeface="Cambria Math" panose="02040503050406030204" pitchFamily="18" charset="0"/>
                  </a:rPr>
                  <a:t>***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average axial stress per cycle</a:t>
                </a:r>
                <a:endParaRPr lang="en-MY" altLang="zh-CN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mean ultimate axial stress</a:t>
                </a:r>
                <a:endParaRPr lang="en-US" altLang="zh-CN" b="0" i="1">
                  <a:latin typeface="Cambria Math" panose="02040503050406030204" pitchFamily="18" charset="0"/>
                </a:endParaRPr>
              </a:p>
              <a:p>
                <a:r>
                  <a:rPr lang="en-US" sz="1600"/>
                  <a:t>S</a:t>
                </a:r>
                <a:r>
                  <a:rPr lang="en-US"/>
                  <a:t> </a:t>
                </a:r>
                <a:r>
                  <a:rPr lang="en-US" sz="1600"/>
                  <a:t>is normalized axial stress wrt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7B3B8-47F6-4B6D-2F12-92FFC3F2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61" y="5188924"/>
                <a:ext cx="3358348" cy="1200329"/>
              </a:xfrm>
              <a:prstGeom prst="rect">
                <a:avLst/>
              </a:prstGeom>
              <a:blipFill>
                <a:blip r:embed="rId3"/>
                <a:stretch>
                  <a:fillRect l="-1633" t="-3046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C330F2-02B6-01E4-306D-E21D96CE60CE}"/>
              </a:ext>
            </a:extLst>
          </p:cNvPr>
          <p:cNvSpPr/>
          <p:nvPr/>
        </p:nvSpPr>
        <p:spPr>
          <a:xfrm>
            <a:off x="4677291" y="3882625"/>
            <a:ext cx="2718261" cy="46743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19271C-6EFD-D79F-8114-C248BCD47034}"/>
                  </a:ext>
                </a:extLst>
              </p:cNvPr>
              <p:cNvSpPr txBox="1"/>
              <p:nvPr/>
            </p:nvSpPr>
            <p:spPr>
              <a:xfrm>
                <a:off x="4677291" y="3931678"/>
                <a:ext cx="2718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=101.25−14.83</m:t>
                      </m:r>
                      <m:func>
                        <m:func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19271C-6EFD-D79F-8114-C248BCD47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91" y="3931678"/>
                <a:ext cx="27182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0CCABC1-33B1-4A26-5EC0-D14C5D2DCDDE}"/>
              </a:ext>
            </a:extLst>
          </p:cNvPr>
          <p:cNvSpPr txBox="1"/>
          <p:nvPr/>
        </p:nvSpPr>
        <p:spPr>
          <a:xfrm>
            <a:off x="8216429" y="3596686"/>
            <a:ext cx="3358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600"/>
              <a:t>CD = DPC * </a:t>
            </a:r>
            <a:r>
              <a:rPr lang="en-US" altLang="zh-CN" sz="1600"/>
              <a:t>Number of Repetitions</a:t>
            </a:r>
            <a:endParaRPr lang="en-US" sz="1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EA055A-450F-922F-FFFE-6B5F09B799F9}"/>
              </a:ext>
            </a:extLst>
          </p:cNvPr>
          <p:cNvSpPr/>
          <p:nvPr/>
        </p:nvSpPr>
        <p:spPr>
          <a:xfrm>
            <a:off x="2743199" y="3177903"/>
            <a:ext cx="1176250" cy="43540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EBC4C-DBC0-7478-E210-753F877013D2}"/>
              </a:ext>
            </a:extLst>
          </p:cNvPr>
          <p:cNvSpPr txBox="1"/>
          <p:nvPr/>
        </p:nvSpPr>
        <p:spPr>
          <a:xfrm>
            <a:off x="2743199" y="3227354"/>
            <a:ext cx="11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 Back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7D80D1-46F4-B645-E51D-0F33A911058C}"/>
              </a:ext>
            </a:extLst>
          </p:cNvPr>
          <p:cNvSpPr/>
          <p:nvPr/>
        </p:nvSpPr>
        <p:spPr>
          <a:xfrm>
            <a:off x="2756016" y="3898639"/>
            <a:ext cx="1118750" cy="43540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FF9E3-18B4-25D9-1809-C5680E384AB6}"/>
              </a:ext>
            </a:extLst>
          </p:cNvPr>
          <p:cNvSpPr txBox="1"/>
          <p:nvPr/>
        </p:nvSpPr>
        <p:spPr>
          <a:xfrm>
            <a:off x="2756713" y="3931677"/>
            <a:ext cx="113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Shoulder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59491D5-4697-249D-3F92-54F22AAFD7DA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1953491" y="3412020"/>
            <a:ext cx="789708" cy="305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EDD80D-1004-1C77-03D3-24E20E8CC394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1953491" y="3717938"/>
            <a:ext cx="802525" cy="398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4B11B8-4C51-BEB9-B60E-C64B04D75140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3888280" y="4116343"/>
            <a:ext cx="78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E75834-BA2F-F37F-AE32-4C2AC1FF776A}"/>
              </a:ext>
            </a:extLst>
          </p:cNvPr>
          <p:cNvSpPr/>
          <p:nvPr/>
        </p:nvSpPr>
        <p:spPr>
          <a:xfrm>
            <a:off x="4709157" y="3155358"/>
            <a:ext cx="2718261" cy="46743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88810-90A9-CDEB-0E94-DF118C16E9F8}"/>
                  </a:ext>
                </a:extLst>
              </p:cNvPr>
              <p:cNvSpPr txBox="1"/>
              <p:nvPr/>
            </p:nvSpPr>
            <p:spPr>
              <a:xfrm>
                <a:off x="4790203" y="3196544"/>
                <a:ext cx="255616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=902416∗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−0.162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88810-90A9-CDEB-0E94-DF118C16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03" y="3196544"/>
                <a:ext cx="2556168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138CE-411B-0144-778A-74AD72AA2C2E}"/>
              </a:ext>
            </a:extLst>
          </p:cNvPr>
          <p:cNvCxnSpPr>
            <a:cxnSpLocks/>
          </p:cNvCxnSpPr>
          <p:nvPr/>
        </p:nvCxnSpPr>
        <p:spPr>
          <a:xfrm>
            <a:off x="3920146" y="3408909"/>
            <a:ext cx="789011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0F904ED-4CB9-591F-AC08-77DDAD6CD436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>
            <a:off x="7427418" y="3389078"/>
            <a:ext cx="789011" cy="376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AB2FFF-BF35-583A-DC11-F999045BE4A5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7395553" y="3765963"/>
            <a:ext cx="820876" cy="350381"/>
          </a:xfrm>
          <a:prstGeom prst="bentConnector3">
            <a:avLst>
              <a:gd name="adj1" fmla="val 51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2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AC0C60-822C-C075-04A0-8753096F5D3A}"/>
              </a:ext>
            </a:extLst>
          </p:cNvPr>
          <p:cNvSpPr/>
          <p:nvPr/>
        </p:nvSpPr>
        <p:spPr>
          <a:xfrm>
            <a:off x="788542" y="2159464"/>
            <a:ext cx="3668617" cy="96509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Probability of Risk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E1E0-B0CD-16AF-0138-C2FCDC48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2" y="3351790"/>
            <a:ext cx="4408859" cy="296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68916-0E5B-971C-9896-DBB333B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89" y="2060040"/>
            <a:ext cx="5533706" cy="4252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1A47F-9FBF-079E-6C7A-C6DE09BB42CB}"/>
              </a:ext>
            </a:extLst>
          </p:cNvPr>
          <p:cNvSpPr/>
          <p:nvPr/>
        </p:nvSpPr>
        <p:spPr>
          <a:xfrm>
            <a:off x="10452709" y="2267580"/>
            <a:ext cx="571237" cy="405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/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253E18-F7F4-2E8D-74D6-B5C304DB5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329" y="379253"/>
            <a:ext cx="4633566" cy="16249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B828E57-57B1-232D-5CEF-0DA17EC35A40}"/>
              </a:ext>
            </a:extLst>
          </p:cNvPr>
          <p:cNvSpPr/>
          <p:nvPr/>
        </p:nvSpPr>
        <p:spPr>
          <a:xfrm>
            <a:off x="6924502" y="1662545"/>
            <a:ext cx="1463040" cy="341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BF4D4-ECAF-4BA0-7BFE-13BBD89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85" y="241069"/>
            <a:ext cx="2523478" cy="18189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AC0C60-822C-C075-04A0-8753096F5D3A}"/>
              </a:ext>
            </a:extLst>
          </p:cNvPr>
          <p:cNvSpPr/>
          <p:nvPr/>
        </p:nvSpPr>
        <p:spPr>
          <a:xfrm>
            <a:off x="788542" y="2159464"/>
            <a:ext cx="3668617" cy="96509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Probability of Risk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E1E0-B0CD-16AF-0138-C2FCDC48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2" y="3351790"/>
            <a:ext cx="4408859" cy="296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68916-0E5B-971C-9896-DBB333B7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89" y="2060040"/>
            <a:ext cx="5533706" cy="4252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1A47F-9FBF-079E-6C7A-C6DE09BB42CB}"/>
              </a:ext>
            </a:extLst>
          </p:cNvPr>
          <p:cNvSpPr/>
          <p:nvPr/>
        </p:nvSpPr>
        <p:spPr>
          <a:xfrm>
            <a:off x="10452709" y="2267580"/>
            <a:ext cx="571237" cy="405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/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B828E57-57B1-232D-5CEF-0DA17EC35A40}"/>
              </a:ext>
            </a:extLst>
          </p:cNvPr>
          <p:cNvSpPr/>
          <p:nvPr/>
        </p:nvSpPr>
        <p:spPr>
          <a:xfrm>
            <a:off x="6982691" y="1404850"/>
            <a:ext cx="1812174" cy="341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Validation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B7DC7-7327-1669-8861-EE52856BA12F}"/>
              </a:ext>
            </a:extLst>
          </p:cNvPr>
          <p:cNvSpPr/>
          <p:nvPr/>
        </p:nvSpPr>
        <p:spPr>
          <a:xfrm>
            <a:off x="634538" y="1823427"/>
            <a:ext cx="3117273" cy="35437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48137-FB30-DDE3-E7EC-63191F07C99E}"/>
                  </a:ext>
                </a:extLst>
              </p:cNvPr>
              <p:cNvSpPr txBox="1"/>
              <p:nvPr/>
            </p:nvSpPr>
            <p:spPr>
              <a:xfrm>
                <a:off x="713509" y="1903614"/>
                <a:ext cx="2959332" cy="338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***</a:t>
                </a:r>
              </a:p>
              <a:p>
                <a:r>
                  <a:rPr lang="en-US"/>
                  <a:t>(a) if OR &lt; 1 : </a:t>
                </a:r>
              </a:p>
              <a:p>
                <a:r>
                  <a:rPr lang="en-US"/>
                  <a:t>less likely to happen LBD</a:t>
                </a:r>
              </a:p>
              <a:p>
                <a:endParaRPr lang="en-US"/>
              </a:p>
              <a:p>
                <a:r>
                  <a:rPr lang="en-US"/>
                  <a:t>(b) if OR = 1:</a:t>
                </a:r>
              </a:p>
              <a:p>
                <a:r>
                  <a:rPr lang="en-US"/>
                  <a:t>LBD is independent to CD</a:t>
                </a:r>
              </a:p>
              <a:p>
                <a:endParaRPr lang="en-US"/>
              </a:p>
              <a:p>
                <a:r>
                  <a:rPr lang="en-US"/>
                  <a:t>(c) if OR &gt; 1:</a:t>
                </a:r>
              </a:p>
              <a:p>
                <a:r>
                  <a:rPr lang="en-US"/>
                  <a:t>more likely to happen LBD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48137-FB30-DDE3-E7EC-63191F07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9" y="1903614"/>
                <a:ext cx="2959332" cy="3383362"/>
              </a:xfrm>
              <a:prstGeom prst="rect">
                <a:avLst/>
              </a:prstGeom>
              <a:blipFill>
                <a:blip r:embed="rId2"/>
                <a:stretch>
                  <a:fillRect l="-1646" b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E4934-FE83-1F98-6842-F71CDFB6650C}"/>
              </a:ext>
            </a:extLst>
          </p:cNvPr>
          <p:cNvCxnSpPr>
            <a:cxnSpLocks/>
          </p:cNvCxnSpPr>
          <p:nvPr/>
        </p:nvCxnSpPr>
        <p:spPr>
          <a:xfrm>
            <a:off x="3751811" y="2689208"/>
            <a:ext cx="73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99150-587E-D714-884C-DE414A97DCBB}"/>
              </a:ext>
            </a:extLst>
          </p:cNvPr>
          <p:cNvSpPr/>
          <p:nvPr/>
        </p:nvSpPr>
        <p:spPr>
          <a:xfrm>
            <a:off x="4502728" y="2284510"/>
            <a:ext cx="3117273" cy="84487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C9E6C-685F-3102-ECED-EE8F95B421E2}"/>
              </a:ext>
            </a:extLst>
          </p:cNvPr>
          <p:cNvSpPr txBox="1"/>
          <p:nvPr/>
        </p:nvSpPr>
        <p:spPr>
          <a:xfrm>
            <a:off x="4660669" y="2364697"/>
            <a:ext cx="295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 OR &gt; 2.43: </a:t>
            </a:r>
            <a:r>
              <a:rPr lang="en-US" b="1"/>
              <a:t>HIGH</a:t>
            </a:r>
            <a:r>
              <a:rPr lang="en-US"/>
              <a:t> risk</a:t>
            </a:r>
          </a:p>
          <a:p>
            <a:r>
              <a:rPr lang="en-US" altLang="zh-CN"/>
              <a:t>if OR &lt; 2.43: </a:t>
            </a:r>
            <a:r>
              <a:rPr lang="en-US" altLang="zh-CN" b="1"/>
              <a:t>LOW</a:t>
            </a:r>
            <a:r>
              <a:rPr lang="en-US"/>
              <a:t> risk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E37E55-9C29-3D40-C2FC-CBB2A7D31CBB}"/>
              </a:ext>
            </a:extLst>
          </p:cNvPr>
          <p:cNvCxnSpPr>
            <a:cxnSpLocks/>
          </p:cNvCxnSpPr>
          <p:nvPr/>
        </p:nvCxnSpPr>
        <p:spPr>
          <a:xfrm>
            <a:off x="7620001" y="2700372"/>
            <a:ext cx="60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CA83D-DAB0-4589-A892-38A32FABE053}"/>
              </a:ext>
            </a:extLst>
          </p:cNvPr>
          <p:cNvSpPr/>
          <p:nvPr/>
        </p:nvSpPr>
        <p:spPr>
          <a:xfrm>
            <a:off x="8229603" y="2476482"/>
            <a:ext cx="2654531" cy="4085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E0DFFB-752C-D247-3D23-0C33BC951385}"/>
              </a:ext>
            </a:extLst>
          </p:cNvPr>
          <p:cNvSpPr txBox="1"/>
          <p:nvPr/>
        </p:nvSpPr>
        <p:spPr>
          <a:xfrm>
            <a:off x="8293333" y="251570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Cutoff point, CD = 0.03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F4490D-7A4C-1F3F-463C-B7BF0AF45A8D}"/>
              </a:ext>
            </a:extLst>
          </p:cNvPr>
          <p:cNvCxnSpPr>
            <a:cxnSpLocks/>
          </p:cNvCxnSpPr>
          <p:nvPr/>
        </p:nvCxnSpPr>
        <p:spPr>
          <a:xfrm>
            <a:off x="5728858" y="3129389"/>
            <a:ext cx="6926" cy="69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ABE1CC-24E5-BF43-CA33-CF598A570264}"/>
              </a:ext>
            </a:extLst>
          </p:cNvPr>
          <p:cNvSpPr/>
          <p:nvPr/>
        </p:nvSpPr>
        <p:spPr>
          <a:xfrm>
            <a:off x="4505494" y="3823855"/>
            <a:ext cx="2443949" cy="84487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55AFE-F744-586F-9EA4-30D3E87096AD}"/>
              </a:ext>
            </a:extLst>
          </p:cNvPr>
          <p:cNvSpPr txBox="1"/>
          <p:nvPr/>
        </p:nvSpPr>
        <p:spPr>
          <a:xfrm>
            <a:off x="4541521" y="3904042"/>
            <a:ext cx="232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Compare to database (ground truths)</a:t>
            </a:r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A6F4AF-63EA-82A4-EFE4-B193CD78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80" y="3300900"/>
            <a:ext cx="4123903" cy="316941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AE8D6E-A4DD-762B-93F3-22F5E7AD9BA0}"/>
              </a:ext>
            </a:extLst>
          </p:cNvPr>
          <p:cNvCxnSpPr>
            <a:stCxn id="23" idx="3"/>
          </p:cNvCxnSpPr>
          <p:nvPr/>
        </p:nvCxnSpPr>
        <p:spPr>
          <a:xfrm flipV="1">
            <a:off x="6949443" y="4246294"/>
            <a:ext cx="739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92E524-3C71-FBE3-7F10-4BD686882827}"/>
              </a:ext>
            </a:extLst>
          </p:cNvPr>
          <p:cNvSpPr/>
          <p:nvPr/>
        </p:nvSpPr>
        <p:spPr>
          <a:xfrm>
            <a:off x="11479876" y="3429000"/>
            <a:ext cx="332507" cy="304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B0B16A-6562-95BF-08B3-539D49BB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7" y="5799687"/>
            <a:ext cx="5128704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574675"/>
            <a:ext cx="6148647" cy="838452"/>
          </a:xfrm>
        </p:spPr>
        <p:txBody>
          <a:bodyPr>
            <a:normAutofit/>
          </a:bodyPr>
          <a:lstStyle/>
          <a:p>
            <a:r>
              <a:rPr lang="en-MY" sz="3200"/>
              <a:t>Automation in Construction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36743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To evaluate the impact of semi-automated work systems </a:t>
            </a:r>
            <a:r>
              <a:rPr lang="en-US" sz="1600"/>
              <a:t>(self-levelling</a:t>
            </a:r>
            <a:r>
              <a:rPr lang="zh-CN" altLang="en-US" sz="1600"/>
              <a:t> </a:t>
            </a:r>
            <a:r>
              <a:rPr lang="en-US" altLang="zh-CN" sz="1600"/>
              <a:t>pallet)</a:t>
            </a:r>
            <a:r>
              <a:rPr lang="en-MY" sz="1600"/>
              <a:t> on </a:t>
            </a:r>
            <a:br>
              <a:rPr lang="en-MY" sz="1600"/>
            </a:br>
            <a:r>
              <a:rPr lang="en-MY" sz="1600"/>
              <a:t>		       health and productivity in the construction industry. (fully-automated is too challenging)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FC2759-5C1A-C6A0-0ECB-A820DBCD6995}"/>
              </a:ext>
            </a:extLst>
          </p:cNvPr>
          <p:cNvSpPr/>
          <p:nvPr/>
        </p:nvSpPr>
        <p:spPr>
          <a:xfrm>
            <a:off x="989211" y="3002229"/>
            <a:ext cx="1180410" cy="507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2B15-B411-57AA-1041-11B57610D8A6}"/>
              </a:ext>
            </a:extLst>
          </p:cNvPr>
          <p:cNvSpPr txBox="1"/>
          <p:nvPr/>
        </p:nvSpPr>
        <p:spPr>
          <a:xfrm>
            <a:off x="1012072" y="3101843"/>
            <a:ext cx="123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Traditional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482137" y="4599686"/>
            <a:ext cx="1687486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482137" y="4738185"/>
            <a:ext cx="168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Semi-automated</a:t>
            </a:r>
            <a:endParaRPr lang="en-US" sz="16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1CED41-0789-69F7-03CF-DAD3EF43D3BC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2169621" y="3256145"/>
            <a:ext cx="615141" cy="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191EE2-03A7-91AF-975D-246BE3AF836A}"/>
              </a:ext>
            </a:extLst>
          </p:cNvPr>
          <p:cNvSpPr/>
          <p:nvPr/>
        </p:nvSpPr>
        <p:spPr>
          <a:xfrm>
            <a:off x="2784762" y="2936557"/>
            <a:ext cx="1080654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97A80-1A77-9388-8A56-698DC576609C}"/>
              </a:ext>
            </a:extLst>
          </p:cNvPr>
          <p:cNvSpPr txBox="1"/>
          <p:nvPr/>
        </p:nvSpPr>
        <p:spPr>
          <a:xfrm>
            <a:off x="2867889" y="2978733"/>
            <a:ext cx="92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Motion </a:t>
            </a:r>
            <a:br>
              <a:rPr lang="en-MY" sz="1600"/>
            </a:br>
            <a:r>
              <a:rPr lang="en-MY" sz="1600"/>
              <a:t>Capture</a:t>
            </a:r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511AAE-E364-E0A3-BD36-24F320351637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3865416" y="3258248"/>
            <a:ext cx="540327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1533A76-CD97-F51D-2E3C-E4D1ACF474CC}"/>
              </a:ext>
            </a:extLst>
          </p:cNvPr>
          <p:cNvSpPr/>
          <p:nvPr/>
        </p:nvSpPr>
        <p:spPr>
          <a:xfrm>
            <a:off x="4405743" y="2935082"/>
            <a:ext cx="1593276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C6CF21-DFF7-7DD3-BD29-B008A5A34CC1}"/>
              </a:ext>
            </a:extLst>
          </p:cNvPr>
          <p:cNvSpPr txBox="1"/>
          <p:nvPr/>
        </p:nvSpPr>
        <p:spPr>
          <a:xfrm>
            <a:off x="4429296" y="2965859"/>
            <a:ext cx="153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     Data </a:t>
            </a:r>
            <a:br>
              <a:rPr lang="en-MY" sz="1600"/>
            </a:br>
            <a:r>
              <a:rPr lang="en-MY" sz="1600"/>
              <a:t>Pre-processing</a:t>
            </a:r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A33CC-674A-AB7F-B60B-675804969A69}"/>
              </a:ext>
            </a:extLst>
          </p:cNvPr>
          <p:cNvCxnSpPr>
            <a:stCxn id="61" idx="3"/>
          </p:cNvCxnSpPr>
          <p:nvPr/>
        </p:nvCxnSpPr>
        <p:spPr>
          <a:xfrm>
            <a:off x="5999019" y="3258248"/>
            <a:ext cx="659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04F95D5-297A-40EF-D7EF-5D4A4A1213CA}"/>
              </a:ext>
            </a:extLst>
          </p:cNvPr>
          <p:cNvSpPr/>
          <p:nvPr/>
        </p:nvSpPr>
        <p:spPr>
          <a:xfrm>
            <a:off x="6658493" y="2928924"/>
            <a:ext cx="1321723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A12217-E7C4-618B-65F4-515B91DB20A3}"/>
              </a:ext>
            </a:extLst>
          </p:cNvPr>
          <p:cNvSpPr txBox="1"/>
          <p:nvPr/>
        </p:nvSpPr>
        <p:spPr>
          <a:xfrm>
            <a:off x="6733307" y="2966926"/>
            <a:ext cx="124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Cumulative </a:t>
            </a:r>
            <a:br>
              <a:rPr lang="en-MY" sz="1600"/>
            </a:br>
            <a:r>
              <a:rPr lang="en-MY" sz="1600"/>
              <a:t>   Damage</a:t>
            </a:r>
            <a:endParaRPr lang="en-US" sz="160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11A9C41-D90E-D938-F9D9-8EE501DDD4AA}"/>
              </a:ext>
            </a:extLst>
          </p:cNvPr>
          <p:cNvSpPr/>
          <p:nvPr/>
        </p:nvSpPr>
        <p:spPr>
          <a:xfrm>
            <a:off x="8708969" y="2524905"/>
            <a:ext cx="1404850" cy="5078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2DEB14-49D2-995A-9FE2-D2FAC9849310}"/>
              </a:ext>
            </a:extLst>
          </p:cNvPr>
          <p:cNvSpPr txBox="1"/>
          <p:nvPr/>
        </p:nvSpPr>
        <p:spPr>
          <a:xfrm>
            <a:off x="8792096" y="2609544"/>
            <a:ext cx="132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Higher Risk</a:t>
            </a:r>
            <a:endParaRPr lang="en-US" sz="160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6E6A390-76BD-3620-FC05-16E0CDE6C5A4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7980216" y="2778821"/>
            <a:ext cx="728753" cy="480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3339D19-B036-A5AC-0BCA-CF1A05C3D893}"/>
              </a:ext>
            </a:extLst>
          </p:cNvPr>
          <p:cNvSpPr/>
          <p:nvPr/>
        </p:nvSpPr>
        <p:spPr>
          <a:xfrm>
            <a:off x="8708968" y="3328972"/>
            <a:ext cx="2064321" cy="5078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298328-DB08-9D8D-3A84-9A1C488F2717}"/>
              </a:ext>
            </a:extLst>
          </p:cNvPr>
          <p:cNvSpPr txBox="1"/>
          <p:nvPr/>
        </p:nvSpPr>
        <p:spPr>
          <a:xfrm>
            <a:off x="8792095" y="3413611"/>
            <a:ext cx="198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Lower Productivity</a:t>
            </a:r>
            <a:endParaRPr lang="en-US" sz="160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429D8C8-596C-C55D-56D8-A15F77842693}"/>
              </a:ext>
            </a:extLst>
          </p:cNvPr>
          <p:cNvCxnSpPr>
            <a:cxnSpLocks/>
            <a:stCxn id="66" idx="3"/>
            <a:endCxn id="88" idx="1"/>
          </p:cNvCxnSpPr>
          <p:nvPr/>
        </p:nvCxnSpPr>
        <p:spPr>
          <a:xfrm>
            <a:off x="7980216" y="3259314"/>
            <a:ext cx="728752" cy="323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643A73-66BD-1C2C-11AF-496BAE43B30E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2169623" y="4907462"/>
            <a:ext cx="615140" cy="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1BA5AF2-C0AB-1731-D1D4-D2A5A52387D9}"/>
              </a:ext>
            </a:extLst>
          </p:cNvPr>
          <p:cNvSpPr/>
          <p:nvPr/>
        </p:nvSpPr>
        <p:spPr>
          <a:xfrm>
            <a:off x="2784763" y="4590323"/>
            <a:ext cx="1080654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D9A7DC-0CAC-2676-EBDB-9937660B17AC}"/>
              </a:ext>
            </a:extLst>
          </p:cNvPr>
          <p:cNvSpPr txBox="1"/>
          <p:nvPr/>
        </p:nvSpPr>
        <p:spPr>
          <a:xfrm>
            <a:off x="2867890" y="4632499"/>
            <a:ext cx="92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Motion </a:t>
            </a:r>
            <a:br>
              <a:rPr lang="en-MY" sz="1600"/>
            </a:br>
            <a:r>
              <a:rPr lang="en-MY" sz="1600"/>
              <a:t>Capture</a:t>
            </a:r>
            <a:endParaRPr lang="en-US" sz="16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85C8AF4-A73E-F2EA-6ADD-A959509F8806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 flipV="1">
            <a:off x="3865417" y="4912014"/>
            <a:ext cx="540327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D176AA-DA1A-938F-D35A-C545415D4488}"/>
              </a:ext>
            </a:extLst>
          </p:cNvPr>
          <p:cNvSpPr/>
          <p:nvPr/>
        </p:nvSpPr>
        <p:spPr>
          <a:xfrm>
            <a:off x="4405744" y="4588848"/>
            <a:ext cx="1593276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64E866-5EBE-B52C-4460-FCF7B2C9D5A3}"/>
              </a:ext>
            </a:extLst>
          </p:cNvPr>
          <p:cNvSpPr txBox="1"/>
          <p:nvPr/>
        </p:nvSpPr>
        <p:spPr>
          <a:xfrm>
            <a:off x="4429297" y="4619625"/>
            <a:ext cx="153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     Data </a:t>
            </a:r>
            <a:br>
              <a:rPr lang="en-MY" sz="1600"/>
            </a:br>
            <a:r>
              <a:rPr lang="en-MY" sz="1600"/>
              <a:t>Pre-processing</a:t>
            </a:r>
            <a:endParaRPr lang="en-US" sz="16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5DA160F-EA64-86A2-44EB-51FECEB48366}"/>
              </a:ext>
            </a:extLst>
          </p:cNvPr>
          <p:cNvCxnSpPr>
            <a:stCxn id="102" idx="3"/>
          </p:cNvCxnSpPr>
          <p:nvPr/>
        </p:nvCxnSpPr>
        <p:spPr>
          <a:xfrm>
            <a:off x="5999020" y="4912014"/>
            <a:ext cx="659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9531B0C-EAD9-F57A-9E6D-F3A956EFE5B8}"/>
              </a:ext>
            </a:extLst>
          </p:cNvPr>
          <p:cNvSpPr/>
          <p:nvPr/>
        </p:nvSpPr>
        <p:spPr>
          <a:xfrm>
            <a:off x="6658494" y="4582690"/>
            <a:ext cx="1321723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017E87-10AD-1A8C-3965-A5108DD5CE5B}"/>
              </a:ext>
            </a:extLst>
          </p:cNvPr>
          <p:cNvSpPr txBox="1"/>
          <p:nvPr/>
        </p:nvSpPr>
        <p:spPr>
          <a:xfrm>
            <a:off x="6733308" y="4620692"/>
            <a:ext cx="124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Cumulative </a:t>
            </a:r>
            <a:br>
              <a:rPr lang="en-MY" sz="1600"/>
            </a:br>
            <a:r>
              <a:rPr lang="en-MY" sz="1600"/>
              <a:t>   Damage</a:t>
            </a:r>
            <a:endParaRPr lang="en-US" sz="16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77999AA-B014-F67D-6C9D-536EBBFEC677}"/>
              </a:ext>
            </a:extLst>
          </p:cNvPr>
          <p:cNvSpPr/>
          <p:nvPr/>
        </p:nvSpPr>
        <p:spPr>
          <a:xfrm>
            <a:off x="8708969" y="4178671"/>
            <a:ext cx="1806631" cy="5078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264B84-92DA-AB35-DF05-EFD93931368B}"/>
              </a:ext>
            </a:extLst>
          </p:cNvPr>
          <p:cNvSpPr txBox="1"/>
          <p:nvPr/>
        </p:nvSpPr>
        <p:spPr>
          <a:xfrm>
            <a:off x="8747764" y="4263310"/>
            <a:ext cx="176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40%</a:t>
            </a:r>
            <a:r>
              <a:rPr lang="en-MY" sz="1600"/>
              <a:t> Lower Risk</a:t>
            </a:r>
            <a:endParaRPr lang="en-US" sz="160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741E676-1574-9F30-16F3-18FEE9F74847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7980217" y="4432587"/>
            <a:ext cx="728752" cy="480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D4D9542-7FCF-B4E4-8938-857FB573525A}"/>
              </a:ext>
            </a:extLst>
          </p:cNvPr>
          <p:cNvSpPr/>
          <p:nvPr/>
        </p:nvSpPr>
        <p:spPr>
          <a:xfrm>
            <a:off x="8708969" y="4982738"/>
            <a:ext cx="2612966" cy="5078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E7BE84-DF03-400A-55BB-68140D7DD691}"/>
              </a:ext>
            </a:extLst>
          </p:cNvPr>
          <p:cNvSpPr txBox="1"/>
          <p:nvPr/>
        </p:nvSpPr>
        <p:spPr>
          <a:xfrm>
            <a:off x="8792096" y="5067377"/>
            <a:ext cx="2529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10%</a:t>
            </a:r>
            <a:r>
              <a:rPr lang="en-MY" sz="1600"/>
              <a:t> Higher Productivity</a:t>
            </a:r>
            <a:endParaRPr lang="en-US" sz="160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A16E2AD0-3EAE-AF61-3EF7-DA13E44880E7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7980217" y="4913080"/>
            <a:ext cx="728752" cy="323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BC1DEC-8C38-2441-0544-1C7608FEAC22}"/>
              </a:ext>
            </a:extLst>
          </p:cNvPr>
          <p:cNvSpPr/>
          <p:nvPr/>
        </p:nvSpPr>
        <p:spPr>
          <a:xfrm>
            <a:off x="2402378" y="2655446"/>
            <a:ext cx="5835535" cy="2829098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9A1C53-1174-C2B8-5907-B1987727C3CE}"/>
              </a:ext>
            </a:extLst>
          </p:cNvPr>
          <p:cNvSpPr txBox="1"/>
          <p:nvPr/>
        </p:nvSpPr>
        <p:spPr>
          <a:xfrm>
            <a:off x="2784762" y="2293338"/>
            <a:ext cx="502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IMU + 3DSPP	      Low Back Compression Force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A81FD7-64BB-CBFE-B6FB-9370F22ABE43}"/>
              </a:ext>
            </a:extLst>
          </p:cNvPr>
          <p:cNvCxnSpPr/>
          <p:nvPr/>
        </p:nvCxnSpPr>
        <p:spPr>
          <a:xfrm>
            <a:off x="4330931" y="2437677"/>
            <a:ext cx="540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8158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4579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F7AD3E-565F-2A15-8B40-B551C6FC47DE}"/>
              </a:ext>
            </a:extLst>
          </p:cNvPr>
          <p:cNvSpPr/>
          <p:nvPr/>
        </p:nvSpPr>
        <p:spPr>
          <a:xfrm>
            <a:off x="2689402" y="2287905"/>
            <a:ext cx="1508529" cy="78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809756-D938-E287-68E7-52A4F7FF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20" y="1529802"/>
            <a:ext cx="6559583" cy="4953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3075D-904E-CB0D-57E5-9E06A3AC46FD}"/>
              </a:ext>
            </a:extLst>
          </p:cNvPr>
          <p:cNvSpPr txBox="1"/>
          <p:nvPr/>
        </p:nvSpPr>
        <p:spPr>
          <a:xfrm>
            <a:off x="7789025" y="3683328"/>
            <a:ext cx="32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All has lowest lumbar compression force at course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CD740-1907-C729-BAB1-186F8A4F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4" y="1487314"/>
            <a:ext cx="5169936" cy="4364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059E8-8373-0149-F570-5B967300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30" y="1487314"/>
            <a:ext cx="5054151" cy="43621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FF677F-C49F-5A1A-BEC0-E4B34FB18AA7}"/>
              </a:ext>
            </a:extLst>
          </p:cNvPr>
          <p:cNvSpPr txBox="1"/>
          <p:nvPr/>
        </p:nvSpPr>
        <p:spPr>
          <a:xfrm>
            <a:off x="1122218" y="5916272"/>
            <a:ext cx="469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Moment of upper body has increasing trend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5114DF-08F6-34B8-CB4B-48FB882CDB9E}"/>
              </a:ext>
            </a:extLst>
          </p:cNvPr>
          <p:cNvSpPr/>
          <p:nvPr/>
        </p:nvSpPr>
        <p:spPr>
          <a:xfrm>
            <a:off x="2676702" y="4359758"/>
            <a:ext cx="1508529" cy="78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/>
              <a:t>Work on current framework first, if time allows, then only proceed to time-continuous assessment.</a:t>
            </a:r>
          </a:p>
          <a:p>
            <a:pPr marL="342900" indent="-342900">
              <a:buFont typeface="+mj-lt"/>
              <a:buAutoNum type="arabicPeriod"/>
            </a:pPr>
            <a:r>
              <a:rPr lang="en-MY"/>
              <a:t>Decide to use Microsoft Kinect RGBD camera instead of Vicon camera</a:t>
            </a:r>
          </a:p>
          <a:p>
            <a:pPr marL="342900" indent="-342900">
              <a:buFont typeface="+mj-lt"/>
              <a:buAutoNum type="arabicPeriod"/>
            </a:pPr>
            <a:r>
              <a:rPr lang="en-MY"/>
              <a:t>Review again the framework</a:t>
            </a:r>
          </a:p>
          <a:p>
            <a:pPr marL="342900" indent="-342900">
              <a:buFont typeface="+mj-lt"/>
              <a:buAutoNum type="arabicPeriod"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F677F-C49F-5A1A-BEC0-E4B34FB18AA7}"/>
              </a:ext>
            </a:extLst>
          </p:cNvPr>
          <p:cNvSpPr txBox="1"/>
          <p:nvPr/>
        </p:nvSpPr>
        <p:spPr>
          <a:xfrm>
            <a:off x="6993084" y="3429000"/>
            <a:ext cx="449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Journeyman has shortest completion time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AA99E-1C7F-0F2F-D9E3-52DF8382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70" y="1655808"/>
            <a:ext cx="5585462" cy="47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5114DF-08F6-34B8-CB4B-48FB882CDB9E}"/>
              </a:ext>
            </a:extLst>
          </p:cNvPr>
          <p:cNvSpPr/>
          <p:nvPr/>
        </p:nvSpPr>
        <p:spPr>
          <a:xfrm>
            <a:off x="4663036" y="3313301"/>
            <a:ext cx="1508529" cy="78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/>
          </a:bodyPr>
          <a:lstStyle/>
          <a:p>
            <a:r>
              <a:rPr lang="en-US" sz="2800"/>
              <a:t>Analysis of Relationships between Body Load and Training, Work Methods, and Work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F677F-C49F-5A1A-BEC0-E4B34FB18AA7}"/>
              </a:ext>
            </a:extLst>
          </p:cNvPr>
          <p:cNvSpPr txBox="1"/>
          <p:nvPr/>
        </p:nvSpPr>
        <p:spPr>
          <a:xfrm>
            <a:off x="6178435" y="3483033"/>
            <a:ext cx="491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Journeyman mostly used mixed lift at course 6 to reduce lumbar compression force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730DC-AD33-E744-A459-0214A113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72" y="1327167"/>
            <a:ext cx="4848401" cy="51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0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5114DF-08F6-34B8-CB4B-48FB882CDB9E}"/>
              </a:ext>
            </a:extLst>
          </p:cNvPr>
          <p:cNvSpPr/>
          <p:nvPr/>
        </p:nvSpPr>
        <p:spPr>
          <a:xfrm>
            <a:off x="6388329" y="3176449"/>
            <a:ext cx="1986743" cy="1030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/>
          </a:bodyPr>
          <a:lstStyle/>
          <a:p>
            <a:r>
              <a:rPr lang="en-US" sz="2800"/>
              <a:t>Analysis of Relationships between Body Load and Training, Work Methods, and Work Rate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A0F4AA-070F-0ED6-B0F5-9435B5F08415}"/>
              </a:ext>
            </a:extLst>
          </p:cNvPr>
          <p:cNvCxnSpPr/>
          <p:nvPr/>
        </p:nvCxnSpPr>
        <p:spPr>
          <a:xfrm flipV="1">
            <a:off x="1770611" y="2069869"/>
            <a:ext cx="0" cy="325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AEA8A-8596-45C2-AF7F-AF817325BB01}"/>
              </a:ext>
            </a:extLst>
          </p:cNvPr>
          <p:cNvCxnSpPr>
            <a:cxnSpLocks/>
          </p:cNvCxnSpPr>
          <p:nvPr/>
        </p:nvCxnSpPr>
        <p:spPr>
          <a:xfrm>
            <a:off x="1330036" y="4979324"/>
            <a:ext cx="2269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6A8503-9B42-4125-B3E1-0F2E44E6D342}"/>
              </a:ext>
            </a:extLst>
          </p:cNvPr>
          <p:cNvSpPr/>
          <p:nvPr/>
        </p:nvSpPr>
        <p:spPr>
          <a:xfrm>
            <a:off x="2103122" y="4368337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AA63EC-8105-27A0-ABAE-81B7136EB96A}"/>
              </a:ext>
            </a:extLst>
          </p:cNvPr>
          <p:cNvSpPr/>
          <p:nvPr/>
        </p:nvSpPr>
        <p:spPr>
          <a:xfrm>
            <a:off x="2103122" y="4019202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CD358-50B1-79A8-2593-AFA1BD32BB67}"/>
              </a:ext>
            </a:extLst>
          </p:cNvPr>
          <p:cNvSpPr/>
          <p:nvPr/>
        </p:nvSpPr>
        <p:spPr>
          <a:xfrm>
            <a:off x="2103122" y="3719943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24E68-E22F-CFA4-00DC-2CDCE8AC73EB}"/>
              </a:ext>
            </a:extLst>
          </p:cNvPr>
          <p:cNvSpPr/>
          <p:nvPr/>
        </p:nvSpPr>
        <p:spPr>
          <a:xfrm>
            <a:off x="2795849" y="3458091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B49E62-FD90-3624-ED68-C3171E6B5472}"/>
              </a:ext>
            </a:extLst>
          </p:cNvPr>
          <p:cNvSpPr/>
          <p:nvPr/>
        </p:nvSpPr>
        <p:spPr>
          <a:xfrm>
            <a:off x="2795849" y="3167148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87DC2-61AD-2986-54AA-17690D1F8798}"/>
              </a:ext>
            </a:extLst>
          </p:cNvPr>
          <p:cNvSpPr/>
          <p:nvPr/>
        </p:nvSpPr>
        <p:spPr>
          <a:xfrm>
            <a:off x="2795849" y="2816797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B8A38-06D4-C0C8-CB60-6D42D4099B8B}"/>
              </a:ext>
            </a:extLst>
          </p:cNvPr>
          <p:cNvSpPr txBox="1"/>
          <p:nvPr/>
        </p:nvSpPr>
        <p:spPr>
          <a:xfrm>
            <a:off x="1330036" y="1729048"/>
            <a:ext cx="9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Time(hr)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4583B-436D-086B-0CC2-7044E8F65C89}"/>
              </a:ext>
            </a:extLst>
          </p:cNvPr>
          <p:cNvSpPr txBox="1"/>
          <p:nvPr/>
        </p:nvSpPr>
        <p:spPr>
          <a:xfrm>
            <a:off x="2060867" y="5087287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A</a:t>
            </a:r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C419B-3D9C-C947-B5CC-57AB70971094}"/>
              </a:ext>
            </a:extLst>
          </p:cNvPr>
          <p:cNvSpPr txBox="1"/>
          <p:nvPr/>
        </p:nvSpPr>
        <p:spPr>
          <a:xfrm>
            <a:off x="2795849" y="5087286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B</a:t>
            </a:r>
            <a:endParaRPr lang="en-US" sz="1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7A1A2D-FEBA-BC9C-D2D5-C7EBEEC64C1C}"/>
              </a:ext>
            </a:extLst>
          </p:cNvPr>
          <p:cNvCxnSpPr/>
          <p:nvPr/>
        </p:nvCxnSpPr>
        <p:spPr>
          <a:xfrm>
            <a:off x="1106287" y="4091939"/>
            <a:ext cx="21363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E03032-2623-721C-1D67-19CF5A52E04D}"/>
              </a:ext>
            </a:extLst>
          </p:cNvPr>
          <p:cNvCxnSpPr/>
          <p:nvPr/>
        </p:nvCxnSpPr>
        <p:spPr>
          <a:xfrm>
            <a:off x="1106286" y="3298074"/>
            <a:ext cx="21363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2B91F9-3A45-AE70-10FE-29DD4D9760E1}"/>
              </a:ext>
            </a:extLst>
          </p:cNvPr>
          <p:cNvSpPr txBox="1"/>
          <p:nvPr/>
        </p:nvSpPr>
        <p:spPr>
          <a:xfrm>
            <a:off x="1449186" y="4091836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5</a:t>
            </a:r>
            <a:endParaRPr 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B9BF4-BFA7-FC69-A198-837242CB2AAF}"/>
              </a:ext>
            </a:extLst>
          </p:cNvPr>
          <p:cNvSpPr txBox="1"/>
          <p:nvPr/>
        </p:nvSpPr>
        <p:spPr>
          <a:xfrm>
            <a:off x="1414547" y="3298023"/>
            <a:ext cx="41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10</a:t>
            </a:r>
            <a:endParaRPr lang="en-US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529211-2B92-079D-2FC2-979AB1F92CEC}"/>
              </a:ext>
            </a:extLst>
          </p:cNvPr>
          <p:cNvCxnSpPr/>
          <p:nvPr/>
        </p:nvCxnSpPr>
        <p:spPr>
          <a:xfrm flipV="1">
            <a:off x="5414357" y="2069818"/>
            <a:ext cx="0" cy="325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ED82BE-FD16-3926-5BE5-25A85D0F9140}"/>
              </a:ext>
            </a:extLst>
          </p:cNvPr>
          <p:cNvCxnSpPr>
            <a:cxnSpLocks/>
          </p:cNvCxnSpPr>
          <p:nvPr/>
        </p:nvCxnSpPr>
        <p:spPr>
          <a:xfrm>
            <a:off x="4973782" y="4979273"/>
            <a:ext cx="2269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B09CB1-9DE0-7FC1-B0F7-329CDE89201B}"/>
              </a:ext>
            </a:extLst>
          </p:cNvPr>
          <p:cNvSpPr/>
          <p:nvPr/>
        </p:nvSpPr>
        <p:spPr>
          <a:xfrm>
            <a:off x="5746868" y="4368286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FCEC16-8BE9-76E1-6ED3-CCA56742F3B4}"/>
              </a:ext>
            </a:extLst>
          </p:cNvPr>
          <p:cNvSpPr/>
          <p:nvPr/>
        </p:nvSpPr>
        <p:spPr>
          <a:xfrm>
            <a:off x="5746868" y="4019151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67E1F1-0887-AC5C-5172-916BFA42A4D0}"/>
              </a:ext>
            </a:extLst>
          </p:cNvPr>
          <p:cNvSpPr/>
          <p:nvPr/>
        </p:nvSpPr>
        <p:spPr>
          <a:xfrm>
            <a:off x="5746868" y="3719892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E6BE9D-49A1-7858-56A5-4837C0EF5200}"/>
              </a:ext>
            </a:extLst>
          </p:cNvPr>
          <p:cNvSpPr/>
          <p:nvPr/>
        </p:nvSpPr>
        <p:spPr>
          <a:xfrm>
            <a:off x="6439595" y="3458040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DB140E-41A2-68DF-C167-633E1BC39398}"/>
              </a:ext>
            </a:extLst>
          </p:cNvPr>
          <p:cNvSpPr/>
          <p:nvPr/>
        </p:nvSpPr>
        <p:spPr>
          <a:xfrm>
            <a:off x="6439595" y="3167097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CE24C6-81C1-9716-4522-1B68AFD79061}"/>
              </a:ext>
            </a:extLst>
          </p:cNvPr>
          <p:cNvSpPr/>
          <p:nvPr/>
        </p:nvSpPr>
        <p:spPr>
          <a:xfrm>
            <a:off x="6439595" y="2816746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3DFEF-0352-F429-2267-ED285EE5218B}"/>
              </a:ext>
            </a:extLst>
          </p:cNvPr>
          <p:cNvSpPr txBox="1"/>
          <p:nvPr/>
        </p:nvSpPr>
        <p:spPr>
          <a:xfrm>
            <a:off x="4973782" y="1728997"/>
            <a:ext cx="9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Time(hr)</a:t>
            </a:r>
            <a:endParaRPr 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0C610-EBBB-618B-F904-0FB0599DFEB6}"/>
              </a:ext>
            </a:extLst>
          </p:cNvPr>
          <p:cNvSpPr txBox="1"/>
          <p:nvPr/>
        </p:nvSpPr>
        <p:spPr>
          <a:xfrm>
            <a:off x="5704613" y="5087236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A</a:t>
            </a:r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CABA58-69C5-135E-EFBF-1227A71154DC}"/>
              </a:ext>
            </a:extLst>
          </p:cNvPr>
          <p:cNvSpPr txBox="1"/>
          <p:nvPr/>
        </p:nvSpPr>
        <p:spPr>
          <a:xfrm>
            <a:off x="6439595" y="5087235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B</a:t>
            </a:r>
            <a:endParaRPr lang="en-US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289B8B-7257-AB86-FAB1-DD61C7CE7859}"/>
              </a:ext>
            </a:extLst>
          </p:cNvPr>
          <p:cNvCxnSpPr/>
          <p:nvPr/>
        </p:nvCxnSpPr>
        <p:spPr>
          <a:xfrm>
            <a:off x="4750033" y="4091888"/>
            <a:ext cx="21363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613AB-1E03-3ED2-3837-E01B0A125E00}"/>
              </a:ext>
            </a:extLst>
          </p:cNvPr>
          <p:cNvCxnSpPr/>
          <p:nvPr/>
        </p:nvCxnSpPr>
        <p:spPr>
          <a:xfrm>
            <a:off x="4750032" y="3298023"/>
            <a:ext cx="21363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F8600E-B434-F5C9-7DCE-04CF095BC85A}"/>
              </a:ext>
            </a:extLst>
          </p:cNvPr>
          <p:cNvSpPr txBox="1"/>
          <p:nvPr/>
        </p:nvSpPr>
        <p:spPr>
          <a:xfrm>
            <a:off x="4973782" y="4091785"/>
            <a:ext cx="4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5.5</a:t>
            </a:r>
            <a:endParaRPr 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3209E4-06CC-6630-615F-F3274C8D6373}"/>
              </a:ext>
            </a:extLst>
          </p:cNvPr>
          <p:cNvSpPr txBox="1"/>
          <p:nvPr/>
        </p:nvSpPr>
        <p:spPr>
          <a:xfrm>
            <a:off x="4934988" y="3297972"/>
            <a:ext cx="53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10.5</a:t>
            </a:r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F8C9E-938D-DEE3-902A-7B32D26202EF}"/>
              </a:ext>
            </a:extLst>
          </p:cNvPr>
          <p:cNvSpPr txBox="1"/>
          <p:nvPr/>
        </p:nvSpPr>
        <p:spPr>
          <a:xfrm>
            <a:off x="562151" y="5584952"/>
            <a:ext cx="1097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Hypothesis: Drug A averagely takes 5 hours less than Drug B to cure a disease</a:t>
            </a:r>
          </a:p>
          <a:p>
            <a:r>
              <a:rPr lang="en-MY"/>
              <a:t>Conclusion: Red Population has similar mean value as Blue Population, hence fail to reject the hypothesis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/>
          </a:bodyPr>
          <a:lstStyle/>
          <a:p>
            <a:r>
              <a:rPr lang="en-US" sz="2800"/>
              <a:t>Analysis of Relationships between Body Load and Training, Work Methods, and Work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1C36C-314D-FE80-423B-F2B564FC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041"/>
            <a:ext cx="5590891" cy="3299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30349-2849-31B4-D740-02A9ACFC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1" y="1933041"/>
            <a:ext cx="5532599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111433"/>
            <a:ext cx="871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/>
              <a:t>To understand more deeply about the biomechanics of the body part, I tried to briefly understand how the muscles, tendons, and bones combine together</a:t>
            </a:r>
          </a:p>
          <a:p>
            <a:pPr marL="342900" indent="-342900">
              <a:buAutoNum type="arabicPeriod"/>
            </a:pPr>
            <a:r>
              <a:rPr lang="en-MY"/>
              <a:t>When review back to my framework, I realised the way they calculate the stress is not exactly what I understand, need to consider the contribution of muscles as well. 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Next Meeting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111433"/>
            <a:ext cx="871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 dirty="0"/>
              <a:t>Keep reading the papers left</a:t>
            </a:r>
          </a:p>
          <a:p>
            <a:pPr marL="342900" indent="-342900">
              <a:buAutoNum type="arabicPeriod"/>
            </a:pPr>
            <a:r>
              <a:rPr lang="en-MY" dirty="0"/>
              <a:t>Start trying to extract the coordinates using </a:t>
            </a:r>
            <a:r>
              <a:rPr lang="en-MY" dirty="0" err="1"/>
              <a:t>OpenPose</a:t>
            </a:r>
            <a:endParaRPr lang="en-MY" dirty="0"/>
          </a:p>
          <a:p>
            <a:pPr marL="342900" indent="-342900">
              <a:buAutoNum type="arabicPeriod"/>
            </a:pPr>
            <a:r>
              <a:rPr lang="en-MY" dirty="0"/>
              <a:t>Reframe the framework with limited data and</a:t>
            </a:r>
            <a:r>
              <a:rPr lang="en-US" dirty="0"/>
              <a:t> review the papers</a:t>
            </a:r>
          </a:p>
          <a:p>
            <a:pPr marL="342900" indent="-342900">
              <a:buAutoNum type="arabicPeriod"/>
            </a:pPr>
            <a:r>
              <a:rPr lang="en-US" dirty="0"/>
              <a:t>Proposal for RGBD camera</a:t>
            </a:r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5610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Installing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C6873C85-0095-6003-305F-3242385EBC35}"/>
              </a:ext>
            </a:extLst>
          </p:cNvPr>
          <p:cNvSpPr/>
          <p:nvPr/>
        </p:nvSpPr>
        <p:spPr>
          <a:xfrm>
            <a:off x="1936865" y="3108960"/>
            <a:ext cx="1130532" cy="98090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Technical Framework of CD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2498-34BB-3539-03A7-A2BEABC77504}"/>
              </a:ext>
            </a:extLst>
          </p:cNvPr>
          <p:cNvSpPr txBox="1"/>
          <p:nvPr/>
        </p:nvSpPr>
        <p:spPr>
          <a:xfrm>
            <a:off x="2032462" y="3392624"/>
            <a:ext cx="10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Motion Capture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E5A27-2CC7-1E2B-C223-2C791FED8E7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67397" y="3715789"/>
            <a:ext cx="798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4ED63B0D-8A5B-70A9-D6D3-7BD82361EA9B}"/>
              </a:ext>
            </a:extLst>
          </p:cNvPr>
          <p:cNvSpPr/>
          <p:nvPr/>
        </p:nvSpPr>
        <p:spPr>
          <a:xfrm>
            <a:off x="6438207" y="3071560"/>
            <a:ext cx="1504604" cy="1055701"/>
          </a:xfrm>
          <a:prstGeom prst="ca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AD912-91FC-E209-A9DD-E74C69DDC98E}"/>
              </a:ext>
            </a:extLst>
          </p:cNvPr>
          <p:cNvSpPr txBox="1"/>
          <p:nvPr/>
        </p:nvSpPr>
        <p:spPr>
          <a:xfrm>
            <a:off x="6533804" y="3392624"/>
            <a:ext cx="140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Cumulative </a:t>
            </a:r>
            <a:br>
              <a:rPr lang="en-MY"/>
            </a:br>
            <a:r>
              <a:rPr lang="en-MY"/>
              <a:t>   Damage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44FB4-2986-CDF3-6FBE-25C3ED5F4BD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42811" y="3715790"/>
            <a:ext cx="7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6">
            <a:extLst>
              <a:ext uri="{FF2B5EF4-FFF2-40B4-BE49-F238E27FC236}">
                <a16:creationId xmlns:a16="http://schemas.microsoft.com/office/drawing/2014/main" id="{99289299-5CE6-675B-E10B-E88C6628AE28}"/>
              </a:ext>
            </a:extLst>
          </p:cNvPr>
          <p:cNvSpPr/>
          <p:nvPr/>
        </p:nvSpPr>
        <p:spPr>
          <a:xfrm>
            <a:off x="3865417" y="3108960"/>
            <a:ext cx="1778925" cy="980902"/>
          </a:xfrm>
          <a:prstGeom prst="can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B7895-FBF7-5F36-E948-FDF8EA5D27A4}"/>
              </a:ext>
            </a:extLst>
          </p:cNvPr>
          <p:cNvSpPr txBox="1"/>
          <p:nvPr/>
        </p:nvSpPr>
        <p:spPr>
          <a:xfrm>
            <a:off x="3952702" y="3392624"/>
            <a:ext cx="177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        Data</a:t>
            </a:r>
          </a:p>
          <a:p>
            <a:r>
              <a:rPr lang="en-MY"/>
              <a:t>Pre-processing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00D48-7B6E-9A81-5B95-F6FEDFA6464D}"/>
              </a:ext>
            </a:extLst>
          </p:cNvPr>
          <p:cNvCxnSpPr>
            <a:cxnSpLocks/>
          </p:cNvCxnSpPr>
          <p:nvPr/>
        </p:nvCxnSpPr>
        <p:spPr>
          <a:xfrm>
            <a:off x="5640186" y="3715789"/>
            <a:ext cx="7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E2A9026C-CF90-150A-16FF-C88B9CA017B5}"/>
              </a:ext>
            </a:extLst>
          </p:cNvPr>
          <p:cNvSpPr/>
          <p:nvPr/>
        </p:nvSpPr>
        <p:spPr>
          <a:xfrm>
            <a:off x="8746374" y="3108960"/>
            <a:ext cx="1504604" cy="1055701"/>
          </a:xfrm>
          <a:prstGeom prst="can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FB4B5-B6A4-9E19-4195-BFB8DA8F1630}"/>
              </a:ext>
            </a:extLst>
          </p:cNvPr>
          <p:cNvSpPr txBox="1"/>
          <p:nvPr/>
        </p:nvSpPr>
        <p:spPr>
          <a:xfrm>
            <a:off x="8841971" y="3430024"/>
            <a:ext cx="140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Probability </a:t>
            </a:r>
            <a:br>
              <a:rPr lang="en-MY"/>
            </a:br>
            <a:r>
              <a:rPr lang="en-MY"/>
              <a:t>    of Risk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Motion Capture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489065" y="2834640"/>
            <a:ext cx="1138844" cy="6816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933D-A679-B174-884C-3017650A8394}"/>
              </a:ext>
            </a:extLst>
          </p:cNvPr>
          <p:cNvSpPr txBox="1"/>
          <p:nvPr/>
        </p:nvSpPr>
        <p:spPr>
          <a:xfrm>
            <a:off x="592974" y="2851266"/>
            <a:ext cx="10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Normal Camera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0B63D-49A1-DADB-B4F9-AD59DDEB70D4}"/>
              </a:ext>
            </a:extLst>
          </p:cNvPr>
          <p:cNvSpPr/>
          <p:nvPr/>
        </p:nvSpPr>
        <p:spPr>
          <a:xfrm>
            <a:off x="489065" y="5079086"/>
            <a:ext cx="1771996" cy="700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CEDB0-97A5-C0BB-8AE3-FAB6E16BA8F7}"/>
              </a:ext>
            </a:extLst>
          </p:cNvPr>
          <p:cNvSpPr txBox="1"/>
          <p:nvPr/>
        </p:nvSpPr>
        <p:spPr>
          <a:xfrm>
            <a:off x="592974" y="5114399"/>
            <a:ext cx="156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Microsoft Kinect RGBD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E81AB-06E1-B9DD-525A-D4E4D9758A4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261061" y="5429252"/>
            <a:ext cx="768928" cy="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B900B-664D-2DA0-020B-BE5482527C6C}"/>
              </a:ext>
            </a:extLst>
          </p:cNvPr>
          <p:cNvSpPr/>
          <p:nvPr/>
        </p:nvSpPr>
        <p:spPr>
          <a:xfrm>
            <a:off x="3029989" y="5096067"/>
            <a:ext cx="1138844" cy="6816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34872-BD54-3B43-FE2F-8BFC8184F497}"/>
              </a:ext>
            </a:extLst>
          </p:cNvPr>
          <p:cNvSpPr txBox="1"/>
          <p:nvPr/>
        </p:nvSpPr>
        <p:spPr>
          <a:xfrm>
            <a:off x="3082635" y="5131380"/>
            <a:ext cx="10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Ground </a:t>
            </a:r>
            <a:br>
              <a:rPr lang="en-MY"/>
            </a:br>
            <a:r>
              <a:rPr lang="en-MY"/>
              <a:t> Truth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7E673-3A0A-9ACF-E5B6-ECC0F23C614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27909" y="3174432"/>
            <a:ext cx="63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4C47CD-DE34-37B7-0951-7EC8F5F1B153}"/>
              </a:ext>
            </a:extLst>
          </p:cNvPr>
          <p:cNvSpPr/>
          <p:nvPr/>
        </p:nvSpPr>
        <p:spPr>
          <a:xfrm>
            <a:off x="2274916" y="2949507"/>
            <a:ext cx="1284318" cy="4794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CE386-424D-63C0-A2B8-B2CD89E713D3}"/>
              </a:ext>
            </a:extLst>
          </p:cNvPr>
          <p:cNvSpPr txBox="1"/>
          <p:nvPr/>
        </p:nvSpPr>
        <p:spPr>
          <a:xfrm>
            <a:off x="2308167" y="2989766"/>
            <a:ext cx="125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Openpose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97F15-9467-72F8-A022-7265915C004F}"/>
              </a:ext>
            </a:extLst>
          </p:cNvPr>
          <p:cNvCxnSpPr>
            <a:cxnSpLocks/>
          </p:cNvCxnSpPr>
          <p:nvPr/>
        </p:nvCxnSpPr>
        <p:spPr>
          <a:xfrm>
            <a:off x="3559233" y="3189254"/>
            <a:ext cx="630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ED6D77-C958-16D1-02E8-398C330E61B9}"/>
              </a:ext>
            </a:extLst>
          </p:cNvPr>
          <p:cNvSpPr/>
          <p:nvPr/>
        </p:nvSpPr>
        <p:spPr>
          <a:xfrm>
            <a:off x="4206241" y="2786936"/>
            <a:ext cx="1518458" cy="8229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3F60A-2DA1-95D9-4E87-56A52A5199F4}"/>
              </a:ext>
            </a:extLst>
          </p:cNvPr>
          <p:cNvSpPr txBox="1"/>
          <p:nvPr/>
        </p:nvSpPr>
        <p:spPr>
          <a:xfrm>
            <a:off x="4264430" y="2875250"/>
            <a:ext cx="146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        3D Coordinates</a:t>
            </a:r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ACB076D-07D5-90FA-B360-D742AD3DDDBD}"/>
              </a:ext>
            </a:extLst>
          </p:cNvPr>
          <p:cNvCxnSpPr>
            <a:cxnSpLocks/>
          </p:cNvCxnSpPr>
          <p:nvPr/>
        </p:nvCxnSpPr>
        <p:spPr>
          <a:xfrm>
            <a:off x="9293630" y="3141580"/>
            <a:ext cx="1149927" cy="92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8BD10C-F05E-0492-8F4C-8160B58A9A0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68833" y="4065421"/>
            <a:ext cx="6745778" cy="1371468"/>
          </a:xfrm>
          <a:prstGeom prst="bentConnector3">
            <a:avLst>
              <a:gd name="adj1" fmla="val 84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359C25B-2EDB-BB69-BA70-8BDE4FC6FB13}"/>
              </a:ext>
            </a:extLst>
          </p:cNvPr>
          <p:cNvSpPr/>
          <p:nvPr/>
        </p:nvSpPr>
        <p:spPr>
          <a:xfrm>
            <a:off x="10443557" y="3804383"/>
            <a:ext cx="1138844" cy="525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4CBDEF-3C62-0256-F707-91961EAB19ED}"/>
              </a:ext>
            </a:extLst>
          </p:cNvPr>
          <p:cNvSpPr txBox="1"/>
          <p:nvPr/>
        </p:nvSpPr>
        <p:spPr>
          <a:xfrm>
            <a:off x="10443557" y="387127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Accuracy</a:t>
            </a:r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048D81C-D78B-F030-D4EA-2A726FF400D5}"/>
              </a:ext>
            </a:extLst>
          </p:cNvPr>
          <p:cNvSpPr/>
          <p:nvPr/>
        </p:nvSpPr>
        <p:spPr>
          <a:xfrm>
            <a:off x="6880859" y="1835968"/>
            <a:ext cx="446118" cy="447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5B53AD-9859-4F8B-3713-AC4C8767611B}"/>
              </a:ext>
            </a:extLst>
          </p:cNvPr>
          <p:cNvSpPr txBox="1"/>
          <p:nvPr/>
        </p:nvSpPr>
        <p:spPr>
          <a:xfrm>
            <a:off x="6948054" y="1873671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x</a:t>
            </a:r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0C0DD6-63A2-7158-1A17-D43EFBBD4FC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724699" y="2076121"/>
            <a:ext cx="1133302" cy="112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3A0C9E-5640-EEA2-5379-F34CA67BD73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724699" y="2637268"/>
            <a:ext cx="1133302" cy="561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CA41BE7-7C43-3520-4D88-8A5DB80DDEA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24699" y="3198416"/>
            <a:ext cx="1133302" cy="472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049F616-3CEF-50AF-4658-2BE0DFDF64EB}"/>
              </a:ext>
            </a:extLst>
          </p:cNvPr>
          <p:cNvCxnSpPr>
            <a:stCxn id="29" idx="3"/>
          </p:cNvCxnSpPr>
          <p:nvPr/>
        </p:nvCxnSpPr>
        <p:spPr>
          <a:xfrm>
            <a:off x="5724699" y="3198416"/>
            <a:ext cx="1133302" cy="97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018021-D5D4-4065-87B2-5B5BBDEDF5C8}"/>
              </a:ext>
            </a:extLst>
          </p:cNvPr>
          <p:cNvCxnSpPr>
            <a:stCxn id="29" idx="3"/>
          </p:cNvCxnSpPr>
          <p:nvPr/>
        </p:nvCxnSpPr>
        <p:spPr>
          <a:xfrm flipV="1">
            <a:off x="5724699" y="3198415"/>
            <a:ext cx="1133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C99910-2D19-1A95-903C-598698DE7DC4}"/>
              </a:ext>
            </a:extLst>
          </p:cNvPr>
          <p:cNvSpPr/>
          <p:nvPr/>
        </p:nvSpPr>
        <p:spPr>
          <a:xfrm>
            <a:off x="6892635" y="2407220"/>
            <a:ext cx="446118" cy="447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D2F057-9C10-F4A9-6BCC-64C3FE37ADE4}"/>
              </a:ext>
            </a:extLst>
          </p:cNvPr>
          <p:cNvSpPr txBox="1"/>
          <p:nvPr/>
        </p:nvSpPr>
        <p:spPr>
          <a:xfrm>
            <a:off x="6959830" y="2444923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y</a:t>
            </a:r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FA458F1-6586-3567-B2FA-BBF86900C1D0}"/>
              </a:ext>
            </a:extLst>
          </p:cNvPr>
          <p:cNvSpPr/>
          <p:nvPr/>
        </p:nvSpPr>
        <p:spPr>
          <a:xfrm>
            <a:off x="6879473" y="2985199"/>
            <a:ext cx="446118" cy="447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C37C41-ECFA-241C-B5FA-020757F2B7DD}"/>
              </a:ext>
            </a:extLst>
          </p:cNvPr>
          <p:cNvSpPr txBox="1"/>
          <p:nvPr/>
        </p:nvSpPr>
        <p:spPr>
          <a:xfrm>
            <a:off x="6946668" y="3022902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z</a:t>
            </a:r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6B92530-5E8D-7761-3242-74515FC1323D}"/>
              </a:ext>
            </a:extLst>
          </p:cNvPr>
          <p:cNvSpPr/>
          <p:nvPr/>
        </p:nvSpPr>
        <p:spPr>
          <a:xfrm>
            <a:off x="6858001" y="3504537"/>
            <a:ext cx="2051858" cy="3949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BF303A-D88E-4DC9-1DF9-5F342F7DB9CB}"/>
                  </a:ext>
                </a:extLst>
              </p:cNvPr>
              <p:cNvSpPr txBox="1"/>
              <p:nvPr/>
            </p:nvSpPr>
            <p:spPr>
              <a:xfrm>
                <a:off x="6857999" y="3532719"/>
                <a:ext cx="2051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/>
                  <a:t>Low Back Flexion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BF303A-D88E-4DC9-1DF9-5F342F7DB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3532719"/>
                <a:ext cx="2051860" cy="338554"/>
              </a:xfrm>
              <a:prstGeom prst="rect">
                <a:avLst/>
              </a:prstGeom>
              <a:blipFill>
                <a:blip r:embed="rId2"/>
                <a:stretch>
                  <a:fillRect l="-148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D585D4-A632-55FF-A517-4CC23A324014}"/>
              </a:ext>
            </a:extLst>
          </p:cNvPr>
          <p:cNvSpPr/>
          <p:nvPr/>
        </p:nvSpPr>
        <p:spPr>
          <a:xfrm>
            <a:off x="6879475" y="3962799"/>
            <a:ext cx="1707573" cy="3949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26B74B-CBA9-CD85-7DB2-809015CEE8CC}"/>
                  </a:ext>
                </a:extLst>
              </p:cNvPr>
              <p:cNvSpPr txBox="1"/>
              <p:nvPr/>
            </p:nvSpPr>
            <p:spPr>
              <a:xfrm>
                <a:off x="6879473" y="3990981"/>
                <a:ext cx="178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/>
                  <a:t>Arm Elevation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26B74B-CBA9-CD85-7DB2-809015CE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473" y="3990981"/>
                <a:ext cx="1782389" cy="338554"/>
              </a:xfrm>
              <a:prstGeom prst="rect">
                <a:avLst/>
              </a:prstGeom>
              <a:blipFill>
                <a:blip r:embed="rId3"/>
                <a:stretch>
                  <a:fillRect l="-205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795120-4F7E-F419-6F51-F6591F68A02A}"/>
              </a:ext>
            </a:extLst>
          </p:cNvPr>
          <p:cNvCxnSpPr/>
          <p:nvPr/>
        </p:nvCxnSpPr>
        <p:spPr>
          <a:xfrm>
            <a:off x="8968048" y="2023357"/>
            <a:ext cx="32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455838-1C92-234A-4D5B-33E243B26CEB}"/>
              </a:ext>
            </a:extLst>
          </p:cNvPr>
          <p:cNvCxnSpPr/>
          <p:nvPr/>
        </p:nvCxnSpPr>
        <p:spPr>
          <a:xfrm>
            <a:off x="8968048" y="4270564"/>
            <a:ext cx="32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0C21A0-A385-28A1-6396-D16F97FFE177}"/>
              </a:ext>
            </a:extLst>
          </p:cNvPr>
          <p:cNvCxnSpPr>
            <a:cxnSpLocks/>
          </p:cNvCxnSpPr>
          <p:nvPr/>
        </p:nvCxnSpPr>
        <p:spPr>
          <a:xfrm>
            <a:off x="9293630" y="2023357"/>
            <a:ext cx="0" cy="224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3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(Low Back)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579120" y="2346946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/>
              <p:nvPr/>
            </p:nvSpPr>
            <p:spPr>
              <a:xfrm>
                <a:off x="579120" y="2425917"/>
                <a:ext cx="144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/>
                  <a:t>x, y,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MY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MY"/>
                  <a:t>  </a:t>
                </a:r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425917"/>
                <a:ext cx="1446415" cy="369332"/>
              </a:xfrm>
              <a:prstGeom prst="rect">
                <a:avLst/>
              </a:prstGeom>
              <a:blipFill>
                <a:blip r:embed="rId3"/>
                <a:stretch>
                  <a:fillRect l="-337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F3A31-A9C5-0A15-BB6F-2710F6B742E8}"/>
              </a:ext>
            </a:extLst>
          </p:cNvPr>
          <p:cNvSpPr/>
          <p:nvPr/>
        </p:nvSpPr>
        <p:spPr>
          <a:xfrm>
            <a:off x="2560320" y="2346946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0DB1B-25C3-2BF1-1F7C-DF4FF62CAF14}"/>
              </a:ext>
            </a:extLst>
          </p:cNvPr>
          <p:cNvSpPr txBox="1"/>
          <p:nvPr/>
        </p:nvSpPr>
        <p:spPr>
          <a:xfrm>
            <a:off x="2630978" y="2440756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Lever Arm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F2D6DD-3E62-9DF1-A91F-2F2A5AA400DB}"/>
              </a:ext>
            </a:extLst>
          </p:cNvPr>
          <p:cNvSpPr/>
          <p:nvPr/>
        </p:nvSpPr>
        <p:spPr>
          <a:xfrm>
            <a:off x="579120" y="3518897"/>
            <a:ext cx="1712422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2FA36-38A4-7BD7-5851-86B971698AD1}"/>
              </a:ext>
            </a:extLst>
          </p:cNvPr>
          <p:cNvSpPr txBox="1"/>
          <p:nvPr/>
        </p:nvSpPr>
        <p:spPr>
          <a:xfrm>
            <a:off x="649777" y="3612707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Load’s Weight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1E7C3-2E59-C8F5-F03B-A3F07840B2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25535" y="2610583"/>
            <a:ext cx="53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B1B61E-183E-F066-D7CF-71FE73C8DF9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91542" y="3344541"/>
            <a:ext cx="2603960" cy="452832"/>
          </a:xfrm>
          <a:prstGeom prst="bentConnector3">
            <a:avLst>
              <a:gd name="adj1" fmla="val 82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FFE3D2-5151-3BB3-0904-0D21B7E7B3E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06735" y="2625423"/>
            <a:ext cx="901234" cy="719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72420E-C844-2300-BA83-91DE00458DB1}"/>
              </a:ext>
            </a:extLst>
          </p:cNvPr>
          <p:cNvSpPr/>
          <p:nvPr/>
        </p:nvSpPr>
        <p:spPr>
          <a:xfrm>
            <a:off x="4919048" y="2968910"/>
            <a:ext cx="1526768" cy="75126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5B1B2-DC0B-C14B-73A8-8ADF7FE11F88}"/>
              </a:ext>
            </a:extLst>
          </p:cNvPr>
          <p:cNvSpPr txBox="1"/>
          <p:nvPr/>
        </p:nvSpPr>
        <p:spPr>
          <a:xfrm>
            <a:off x="4989706" y="3062720"/>
            <a:ext cx="137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Moments + </a:t>
            </a:r>
            <a:r>
              <a:rPr lang="en-US" altLang="zh-CN"/>
              <a:t>Forces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373E4A-165E-D60F-871C-323BE40206C2}"/>
              </a:ext>
            </a:extLst>
          </p:cNvPr>
          <p:cNvSpPr txBox="1"/>
          <p:nvPr/>
        </p:nvSpPr>
        <p:spPr>
          <a:xfrm>
            <a:off x="437399" y="4984163"/>
            <a:ext cx="43871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linkClick r:id="rId4"/>
              </a:rPr>
              <a:t>https://health.usf.edu/publichealth/tbernard/~/media/D7F7CFCBC5EF43EBB9A23E592BC84411.ashx</a:t>
            </a:r>
            <a:endParaRPr lang="en-US" sz="1400"/>
          </a:p>
          <a:p>
            <a:endParaRPr lang="en-US" sz="1400"/>
          </a:p>
          <a:p>
            <a:r>
              <a:rPr lang="en-US" sz="1400">
                <a:hlinkClick r:id="rId5"/>
              </a:rPr>
              <a:t>https://www.researchgate.net/publication/40785995_A_revised_back_compressive_force_estimation_model_for_ergonomic_evaluation_of_lifting_tasks</a:t>
            </a:r>
            <a:endParaRPr lang="en-US" sz="1400"/>
          </a:p>
          <a:p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008D7DB-F6AF-D44A-A2D2-99E54EF67CA5}"/>
              </a:ext>
            </a:extLst>
          </p:cNvPr>
          <p:cNvSpPr/>
          <p:nvPr/>
        </p:nvSpPr>
        <p:spPr>
          <a:xfrm>
            <a:off x="6485771" y="1866593"/>
            <a:ext cx="5157594" cy="821232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5AB127-0296-5519-260D-94E1FEF8CF0A}"/>
                  </a:ext>
                </a:extLst>
              </p:cNvPr>
              <p:cNvSpPr txBox="1"/>
              <p:nvPr/>
            </p:nvSpPr>
            <p:spPr>
              <a:xfrm>
                <a:off x="6465451" y="1919868"/>
                <a:ext cx="527350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+0.8[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5AB127-0296-5519-260D-94E1FEF8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451" y="1919868"/>
                <a:ext cx="527350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72AE67-FEFA-EAA9-7343-82250273DD57}"/>
              </a:ext>
            </a:extLst>
          </p:cNvPr>
          <p:cNvSpPr/>
          <p:nvPr/>
        </p:nvSpPr>
        <p:spPr>
          <a:xfrm>
            <a:off x="5781040" y="4022575"/>
            <a:ext cx="5862325" cy="821232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2A3464-F4A6-B527-9468-83F7280A824F}"/>
                  </a:ext>
                </a:extLst>
              </p:cNvPr>
              <p:cNvSpPr txBox="1"/>
              <p:nvPr/>
            </p:nvSpPr>
            <p:spPr>
              <a:xfrm>
                <a:off x="5852161" y="4075849"/>
                <a:ext cx="579120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+0.8[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2A3464-F4A6-B527-9468-83F7280A8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1" y="4075849"/>
                <a:ext cx="5791204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A605C31-A3F8-F4D0-06EE-02C27167C24E}"/>
              </a:ext>
            </a:extLst>
          </p:cNvPr>
          <p:cNvCxnSpPr>
            <a:stCxn id="37" idx="0"/>
            <a:endCxn id="56" idx="1"/>
          </p:cNvCxnSpPr>
          <p:nvPr/>
        </p:nvCxnSpPr>
        <p:spPr>
          <a:xfrm rot="5400000" flipH="1" flipV="1">
            <a:off x="5728091" y="2231551"/>
            <a:ext cx="691700" cy="783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1309F-DDE6-A24F-5ECB-6383E77042D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712203" y="2687825"/>
            <a:ext cx="0" cy="133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529D75-A207-2B4B-FA5E-A450349B6AD8}"/>
              </a:ext>
            </a:extLst>
          </p:cNvPr>
          <p:cNvSpPr txBox="1"/>
          <p:nvPr/>
        </p:nvSpPr>
        <p:spPr>
          <a:xfrm>
            <a:off x="8726513" y="3201625"/>
            <a:ext cx="216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Revised version</a:t>
            </a:r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624C78-A6F6-4D22-C8FA-EE563D49AD7E}"/>
              </a:ext>
            </a:extLst>
          </p:cNvPr>
          <p:cNvCxnSpPr/>
          <p:nvPr/>
        </p:nvCxnSpPr>
        <p:spPr>
          <a:xfrm>
            <a:off x="8712203" y="4843807"/>
            <a:ext cx="0" cy="57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4F22A00-81B9-1BF8-5704-10BFAD45BBE7}"/>
              </a:ext>
            </a:extLst>
          </p:cNvPr>
          <p:cNvSpPr/>
          <p:nvPr/>
        </p:nvSpPr>
        <p:spPr>
          <a:xfrm>
            <a:off x="7754273" y="5419474"/>
            <a:ext cx="1944481" cy="915739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E188F1-E146-C72F-F1FB-210B95981A44}"/>
                  </a:ext>
                </a:extLst>
              </p:cNvPr>
              <p:cNvSpPr txBox="1"/>
              <p:nvPr/>
            </p:nvSpPr>
            <p:spPr>
              <a:xfrm>
                <a:off x="7922946" y="5529641"/>
                <a:ext cx="1607134" cy="68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E188F1-E146-C72F-F1FB-210B95981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46" y="5529641"/>
                <a:ext cx="1607134" cy="6857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0731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(Low Back)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9B4478-5BDA-655D-D585-1FB450867283}"/>
              </a:ext>
            </a:extLst>
          </p:cNvPr>
          <p:cNvSpPr/>
          <p:nvPr/>
        </p:nvSpPr>
        <p:spPr>
          <a:xfrm>
            <a:off x="2518756" y="2585258"/>
            <a:ext cx="656705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5F0D8-7851-41FD-7856-D38353957250}"/>
              </a:ext>
            </a:extLst>
          </p:cNvPr>
          <p:cNvCxnSpPr>
            <a:stCxn id="4" idx="3"/>
          </p:cNvCxnSpPr>
          <p:nvPr/>
        </p:nvCxnSpPr>
        <p:spPr>
          <a:xfrm flipH="1">
            <a:off x="1712422" y="3145791"/>
            <a:ext cx="902506" cy="14760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AB83B1-612D-7278-D13A-05C89D9DF41A}"/>
              </a:ext>
            </a:extLst>
          </p:cNvPr>
          <p:cNvCxnSpPr>
            <a:cxnSpLocks/>
          </p:cNvCxnSpPr>
          <p:nvPr/>
        </p:nvCxnSpPr>
        <p:spPr>
          <a:xfrm flipH="1">
            <a:off x="1313411" y="4621876"/>
            <a:ext cx="399011" cy="748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2F5BB-F653-3100-6B77-15A52CE95EF4}"/>
              </a:ext>
            </a:extLst>
          </p:cNvPr>
          <p:cNvCxnSpPr>
            <a:cxnSpLocks/>
          </p:cNvCxnSpPr>
          <p:nvPr/>
        </p:nvCxnSpPr>
        <p:spPr>
          <a:xfrm>
            <a:off x="1712422" y="4621876"/>
            <a:ext cx="448887" cy="748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C3A57-70BC-0A33-0BBB-DFF2827ACEAA}"/>
              </a:ext>
            </a:extLst>
          </p:cNvPr>
          <p:cNvCxnSpPr/>
          <p:nvPr/>
        </p:nvCxnSpPr>
        <p:spPr>
          <a:xfrm>
            <a:off x="2244436" y="3772910"/>
            <a:ext cx="1122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900FB7-8A6A-8EB6-A883-00403BBABAA6}"/>
              </a:ext>
            </a:extLst>
          </p:cNvPr>
          <p:cNvCxnSpPr>
            <a:cxnSpLocks/>
          </p:cNvCxnSpPr>
          <p:nvPr/>
        </p:nvCxnSpPr>
        <p:spPr>
          <a:xfrm>
            <a:off x="2244436" y="3772910"/>
            <a:ext cx="1122218" cy="204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87242-74F3-EE8A-0C0D-7EF369FE5167}"/>
              </a:ext>
            </a:extLst>
          </p:cNvPr>
          <p:cNvSpPr/>
          <p:nvPr/>
        </p:nvSpPr>
        <p:spPr>
          <a:xfrm>
            <a:off x="3366654" y="3588965"/>
            <a:ext cx="739833" cy="5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C9398C-B288-9C1C-08E8-61494D378E38}"/>
              </a:ext>
            </a:extLst>
          </p:cNvPr>
          <p:cNvCxnSpPr/>
          <p:nvPr/>
        </p:nvCxnSpPr>
        <p:spPr>
          <a:xfrm flipV="1">
            <a:off x="1712422" y="3241963"/>
            <a:ext cx="0" cy="137991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E26B83-168E-08CA-C6D7-9637D195F10B}"/>
                  </a:ext>
                </a:extLst>
              </p:cNvPr>
              <p:cNvSpPr txBox="1"/>
              <p:nvPr/>
            </p:nvSpPr>
            <p:spPr>
              <a:xfrm>
                <a:off x="1696214" y="3772910"/>
                <a:ext cx="349132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E26B83-168E-08CA-C6D7-9637D195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4" y="3772910"/>
                <a:ext cx="349132" cy="37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7D0C4F6A-C6C9-4EDD-7BF8-59FB6BDB2238}"/>
              </a:ext>
            </a:extLst>
          </p:cNvPr>
          <p:cNvSpPr/>
          <p:nvPr/>
        </p:nvSpPr>
        <p:spPr>
          <a:xfrm>
            <a:off x="1454725" y="4138117"/>
            <a:ext cx="540740" cy="365760"/>
          </a:xfrm>
          <a:prstGeom prst="arc">
            <a:avLst>
              <a:gd name="adj1" fmla="val 16040950"/>
              <a:gd name="adj2" fmla="val 200842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7A948D-C6DA-5F01-A9E5-E9696DD491F9}"/>
              </a:ext>
            </a:extLst>
          </p:cNvPr>
          <p:cNvCxnSpPr/>
          <p:nvPr/>
        </p:nvCxnSpPr>
        <p:spPr>
          <a:xfrm>
            <a:off x="3736570" y="3883833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210A33-FC5C-80D4-A085-788CC88081E5}"/>
                  </a:ext>
                </a:extLst>
              </p:cNvPr>
              <p:cNvSpPr txBox="1"/>
              <p:nvPr/>
            </p:nvSpPr>
            <p:spPr>
              <a:xfrm>
                <a:off x="3512126" y="4626616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210A33-FC5C-80D4-A085-788CC880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26" y="4626616"/>
                <a:ext cx="4488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DC23C-983E-3660-D605-426012572965}"/>
              </a:ext>
            </a:extLst>
          </p:cNvPr>
          <p:cNvCxnSpPr>
            <a:cxnSpLocks/>
          </p:cNvCxnSpPr>
          <p:nvPr/>
        </p:nvCxnSpPr>
        <p:spPr>
          <a:xfrm flipH="1">
            <a:off x="5166358" y="1843553"/>
            <a:ext cx="1675493" cy="274033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EC59E-F7C6-1A5D-05DE-BE359F6B3174}"/>
              </a:ext>
            </a:extLst>
          </p:cNvPr>
          <p:cNvCxnSpPr/>
          <p:nvPr/>
        </p:nvCxnSpPr>
        <p:spPr>
          <a:xfrm>
            <a:off x="6696576" y="2113612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5C100A-F3D0-1BAF-9EF5-80495E98142B}"/>
              </a:ext>
            </a:extLst>
          </p:cNvPr>
          <p:cNvCxnSpPr/>
          <p:nvPr/>
        </p:nvCxnSpPr>
        <p:spPr>
          <a:xfrm>
            <a:off x="6253939" y="2844699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E0A92E-F58C-D6B6-B1D7-EB336A3741BC}"/>
              </a:ext>
            </a:extLst>
          </p:cNvPr>
          <p:cNvCxnSpPr/>
          <p:nvPr/>
        </p:nvCxnSpPr>
        <p:spPr>
          <a:xfrm flipV="1">
            <a:off x="5166358" y="4150017"/>
            <a:ext cx="753687" cy="433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33937A-4C9A-8BAC-52FC-DA6546447334}"/>
                  </a:ext>
                </a:extLst>
              </p:cNvPr>
              <p:cNvSpPr txBox="1"/>
              <p:nvPr/>
            </p:nvSpPr>
            <p:spPr>
              <a:xfrm>
                <a:off x="5811982" y="4057642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33937A-4C9A-8BAC-52FC-DA6546447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82" y="4057642"/>
                <a:ext cx="448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6E9BFC-EB0B-67A2-302B-0BFE9982685F}"/>
              </a:ext>
            </a:extLst>
          </p:cNvPr>
          <p:cNvCxnSpPr>
            <a:cxnSpLocks/>
          </p:cNvCxnSpPr>
          <p:nvPr/>
        </p:nvCxnSpPr>
        <p:spPr>
          <a:xfrm flipH="1">
            <a:off x="5510122" y="2729510"/>
            <a:ext cx="566652" cy="945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53FEACC-428E-65E8-C549-BC09DC1D6524}"/>
                  </a:ext>
                </a:extLst>
              </p:cNvPr>
              <p:cNvSpPr txBox="1"/>
              <p:nvPr/>
            </p:nvSpPr>
            <p:spPr>
              <a:xfrm>
                <a:off x="5096806" y="3324350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53FEACC-428E-65E8-C549-BC09DC1D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06" y="3324350"/>
                <a:ext cx="44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08FE42-CEAE-6B91-E00A-679E0BCEDE03}"/>
              </a:ext>
            </a:extLst>
          </p:cNvPr>
          <p:cNvCxnSpPr>
            <a:cxnSpLocks/>
          </p:cNvCxnSpPr>
          <p:nvPr/>
        </p:nvCxnSpPr>
        <p:spPr>
          <a:xfrm flipH="1">
            <a:off x="8447164" y="2591470"/>
            <a:ext cx="2452160" cy="21202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5A65C8-3232-8A49-5061-DE554C7EB790}"/>
              </a:ext>
            </a:extLst>
          </p:cNvPr>
          <p:cNvCxnSpPr/>
          <p:nvPr/>
        </p:nvCxnSpPr>
        <p:spPr>
          <a:xfrm>
            <a:off x="10246868" y="3202509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F3579C-87FB-000A-676A-D8BD1148959D}"/>
                  </a:ext>
                </a:extLst>
              </p:cNvPr>
              <p:cNvSpPr txBox="1"/>
              <p:nvPr/>
            </p:nvSpPr>
            <p:spPr>
              <a:xfrm>
                <a:off x="10248947" y="3733833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F3579C-87FB-000A-676A-D8BD1148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47" y="3733833"/>
                <a:ext cx="448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1B6511-AD18-41F9-3D6B-4F992B699C4B}"/>
              </a:ext>
            </a:extLst>
          </p:cNvPr>
          <p:cNvCxnSpPr/>
          <p:nvPr/>
        </p:nvCxnSpPr>
        <p:spPr>
          <a:xfrm>
            <a:off x="9948951" y="3468171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9D162-013D-EE7F-29BE-328849F7DC40}"/>
                  </a:ext>
                </a:extLst>
              </p:cNvPr>
              <p:cNvSpPr txBox="1"/>
              <p:nvPr/>
            </p:nvSpPr>
            <p:spPr>
              <a:xfrm>
                <a:off x="9948951" y="400957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9D162-013D-EE7F-29BE-328849F7D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951" y="4009574"/>
                <a:ext cx="448887" cy="369332"/>
              </a:xfrm>
              <a:prstGeom prst="rect">
                <a:avLst/>
              </a:prstGeom>
              <a:blipFill>
                <a:blip r:embed="rId7"/>
                <a:stretch>
                  <a:fillRect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41D50A-14D4-6FCA-EF98-BF0D298506B5}"/>
              </a:ext>
            </a:extLst>
          </p:cNvPr>
          <p:cNvCxnSpPr>
            <a:cxnSpLocks/>
          </p:cNvCxnSpPr>
          <p:nvPr/>
        </p:nvCxnSpPr>
        <p:spPr>
          <a:xfrm flipV="1">
            <a:off x="8447164" y="4009574"/>
            <a:ext cx="1113350" cy="702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481105-A191-3A70-1624-9F7B9B2F098B}"/>
                  </a:ext>
                </a:extLst>
              </p:cNvPr>
              <p:cNvSpPr txBox="1"/>
              <p:nvPr/>
            </p:nvSpPr>
            <p:spPr>
              <a:xfrm>
                <a:off x="9328795" y="410588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481105-A191-3A70-1624-9F7B9B2F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95" y="4105884"/>
                <a:ext cx="4488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57E4AC-1FA2-5AC6-387D-16133DB9703A}"/>
              </a:ext>
            </a:extLst>
          </p:cNvPr>
          <p:cNvCxnSpPr>
            <a:cxnSpLocks/>
          </p:cNvCxnSpPr>
          <p:nvPr/>
        </p:nvCxnSpPr>
        <p:spPr>
          <a:xfrm flipH="1">
            <a:off x="8323152" y="3255954"/>
            <a:ext cx="1455007" cy="1228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FBE35C-E636-DD6A-EF23-1BD764B791BC}"/>
                  </a:ext>
                </a:extLst>
              </p:cNvPr>
              <p:cNvSpPr txBox="1"/>
              <p:nvPr/>
            </p:nvSpPr>
            <p:spPr>
              <a:xfrm>
                <a:off x="8046343" y="402956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FBE35C-E636-DD6A-EF23-1BD764B7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43" y="4029568"/>
                <a:ext cx="448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F29C0B7A-B292-2DCF-68BE-22F171477692}"/>
              </a:ext>
            </a:extLst>
          </p:cNvPr>
          <p:cNvSpPr/>
          <p:nvPr/>
        </p:nvSpPr>
        <p:spPr>
          <a:xfrm>
            <a:off x="5134702" y="4532184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8B9D6D-6EB2-E730-C3F6-C2FB36E04163}"/>
              </a:ext>
            </a:extLst>
          </p:cNvPr>
          <p:cNvSpPr txBox="1"/>
          <p:nvPr/>
        </p:nvSpPr>
        <p:spPr>
          <a:xfrm>
            <a:off x="4908089" y="4557848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6A9338-D65C-09DF-3A39-EB7C264AB368}"/>
              </a:ext>
            </a:extLst>
          </p:cNvPr>
          <p:cNvSpPr txBox="1"/>
          <p:nvPr/>
        </p:nvSpPr>
        <p:spPr>
          <a:xfrm>
            <a:off x="8098032" y="4630948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CBF4BA-A9A6-1D59-8AC8-986B8D2277AA}"/>
              </a:ext>
            </a:extLst>
          </p:cNvPr>
          <p:cNvSpPr/>
          <p:nvPr/>
        </p:nvSpPr>
        <p:spPr>
          <a:xfrm>
            <a:off x="8403532" y="4680030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BB5148-DF11-E19A-084B-BCC567459EE4}"/>
                  </a:ext>
                </a:extLst>
              </p:cNvPr>
              <p:cNvSpPr txBox="1"/>
              <p:nvPr/>
            </p:nvSpPr>
            <p:spPr>
              <a:xfrm>
                <a:off x="8403532" y="5022915"/>
                <a:ext cx="3449086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Y" b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𝑈𝐵𝑊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𝒖𝒃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MY" b="0"/>
              </a:p>
              <a:p>
                <a:endParaRPr lang="en-MY" b="0"/>
              </a:p>
              <a:p>
                <a:r>
                  <a:rPr lang="en-MY" b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MY" b="0"/>
              </a:p>
              <a:p>
                <a:endParaRPr lang="en-US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BB5148-DF11-E19A-084B-BCC56745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32" y="5022915"/>
                <a:ext cx="3449086" cy="1661993"/>
              </a:xfrm>
              <a:prstGeom prst="rect">
                <a:avLst/>
              </a:prstGeom>
              <a:blipFill>
                <a:blip r:embed="rId10"/>
                <a:stretch>
                  <a:fillRect l="-4248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81916A-7459-A6F5-7BAE-762F96A372BE}"/>
              </a:ext>
            </a:extLst>
          </p:cNvPr>
          <p:cNvCxnSpPr>
            <a:cxnSpLocks/>
          </p:cNvCxnSpPr>
          <p:nvPr/>
        </p:nvCxnSpPr>
        <p:spPr>
          <a:xfrm flipV="1">
            <a:off x="4908089" y="2330618"/>
            <a:ext cx="642971" cy="965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23A0E8-5665-1EE7-A183-EC71775B50A6}"/>
              </a:ext>
            </a:extLst>
          </p:cNvPr>
          <p:cNvCxnSpPr/>
          <p:nvPr/>
        </p:nvCxnSpPr>
        <p:spPr>
          <a:xfrm flipH="1" flipV="1">
            <a:off x="4264429" y="2913610"/>
            <a:ext cx="643660" cy="38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23588F-2CAF-A9C8-49F9-7D5241F0D0DF}"/>
                  </a:ext>
                </a:extLst>
              </p:cNvPr>
              <p:cNvSpPr txBox="1"/>
              <p:nvPr/>
            </p:nvSpPr>
            <p:spPr>
              <a:xfrm>
                <a:off x="5511113" y="2021815"/>
                <a:ext cx="299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23588F-2CAF-A9C8-49F9-7D5241F0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13" y="2021815"/>
                <a:ext cx="299482" cy="369332"/>
              </a:xfrm>
              <a:prstGeom prst="rect">
                <a:avLst/>
              </a:prstGeom>
              <a:blipFill>
                <a:blip r:embed="rId11"/>
                <a:stretch>
                  <a:fillRect t="-6667"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14DB5C-170C-451C-D563-40C26E675BC3}"/>
                  </a:ext>
                </a:extLst>
              </p:cNvPr>
              <p:cNvSpPr txBox="1"/>
              <p:nvPr/>
            </p:nvSpPr>
            <p:spPr>
              <a:xfrm>
                <a:off x="4008958" y="2628798"/>
                <a:ext cx="299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14DB5C-170C-451C-D563-40C26E67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58" y="2628798"/>
                <a:ext cx="299482" cy="369332"/>
              </a:xfrm>
              <a:prstGeom prst="rect">
                <a:avLst/>
              </a:prstGeom>
              <a:blipFill>
                <a:blip r:embed="rId12"/>
                <a:stretch>
                  <a:fillRect t="-13115" r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59978F-2016-8DB8-D906-D823196C2D3B}"/>
                  </a:ext>
                </a:extLst>
              </p:cNvPr>
              <p:cNvSpPr txBox="1"/>
              <p:nvPr/>
            </p:nvSpPr>
            <p:spPr>
              <a:xfrm>
                <a:off x="6643460" y="254427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59978F-2016-8DB8-D906-D823196C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460" y="2544278"/>
                <a:ext cx="448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6EF8C5-32D5-D0DE-65E8-8BE2B638FDB0}"/>
              </a:ext>
            </a:extLst>
          </p:cNvPr>
          <p:cNvCxnSpPr/>
          <p:nvPr/>
        </p:nvCxnSpPr>
        <p:spPr>
          <a:xfrm>
            <a:off x="5238111" y="4583889"/>
            <a:ext cx="14584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85172F-25DF-FF54-8A1C-65515B844607}"/>
              </a:ext>
            </a:extLst>
          </p:cNvPr>
          <p:cNvCxnSpPr/>
          <p:nvPr/>
        </p:nvCxnSpPr>
        <p:spPr>
          <a:xfrm>
            <a:off x="6696576" y="2844699"/>
            <a:ext cx="0" cy="17391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AA78D0B-2719-98CB-48FE-92B091119FBD}"/>
                  </a:ext>
                </a:extLst>
              </p:cNvPr>
              <p:cNvSpPr txBox="1"/>
              <p:nvPr/>
            </p:nvSpPr>
            <p:spPr>
              <a:xfrm>
                <a:off x="5725490" y="4598773"/>
                <a:ext cx="448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𝐻𝐵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AA78D0B-2719-98CB-48FE-92B09111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90" y="4598773"/>
                <a:ext cx="448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43C8CF4-70FD-331D-4722-B1769B42C781}"/>
                  </a:ext>
                </a:extLst>
              </p:cNvPr>
              <p:cNvSpPr txBox="1"/>
              <p:nvPr/>
            </p:nvSpPr>
            <p:spPr>
              <a:xfrm>
                <a:off x="6054850" y="3515196"/>
                <a:ext cx="448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𝑈𝐵𝑊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43C8CF4-70FD-331D-4722-B1769B42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50" y="3515196"/>
                <a:ext cx="448887" cy="338554"/>
              </a:xfrm>
              <a:prstGeom prst="rect">
                <a:avLst/>
              </a:prstGeom>
              <a:blipFill>
                <a:blip r:embed="rId15"/>
                <a:stretch>
                  <a:fillRect r="-3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5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(Shoulder)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640080" y="2965858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/>
              <p:nvPr/>
            </p:nvSpPr>
            <p:spPr>
              <a:xfrm>
                <a:off x="640080" y="3044829"/>
                <a:ext cx="144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/>
                  <a:t>x, y,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MY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MY"/>
                  <a:t>  </a:t>
                </a:r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044829"/>
                <a:ext cx="1446415" cy="369332"/>
              </a:xfrm>
              <a:prstGeom prst="rect">
                <a:avLst/>
              </a:prstGeom>
              <a:blipFill>
                <a:blip r:embed="rId2"/>
                <a:stretch>
                  <a:fillRect l="-33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0EE3716-2D59-F0D3-1DDE-68A4685A0612}"/>
              </a:ext>
            </a:extLst>
          </p:cNvPr>
          <p:cNvCxnSpPr>
            <a:cxnSpLocks/>
          </p:cNvCxnSpPr>
          <p:nvPr/>
        </p:nvCxnSpPr>
        <p:spPr>
          <a:xfrm flipV="1">
            <a:off x="6516018" y="3419893"/>
            <a:ext cx="656706" cy="587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D5B581-FF99-9528-51D9-E3D3B96C2DDD}"/>
              </a:ext>
            </a:extLst>
          </p:cNvPr>
          <p:cNvCxnSpPr>
            <a:cxnSpLocks/>
          </p:cNvCxnSpPr>
          <p:nvPr/>
        </p:nvCxnSpPr>
        <p:spPr>
          <a:xfrm>
            <a:off x="6516018" y="4007726"/>
            <a:ext cx="656706" cy="509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F3A31-A9C5-0A15-BB6F-2710F6B742E8}"/>
              </a:ext>
            </a:extLst>
          </p:cNvPr>
          <p:cNvSpPr/>
          <p:nvPr/>
        </p:nvSpPr>
        <p:spPr>
          <a:xfrm>
            <a:off x="2621280" y="2965858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0DB1B-25C3-2BF1-1F7C-DF4FF62CAF14}"/>
              </a:ext>
            </a:extLst>
          </p:cNvPr>
          <p:cNvSpPr txBox="1"/>
          <p:nvPr/>
        </p:nvSpPr>
        <p:spPr>
          <a:xfrm>
            <a:off x="2691938" y="305966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Lever Arm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F2D6DD-3E62-9DF1-A91F-2F2A5AA400DB}"/>
              </a:ext>
            </a:extLst>
          </p:cNvPr>
          <p:cNvSpPr/>
          <p:nvPr/>
        </p:nvSpPr>
        <p:spPr>
          <a:xfrm>
            <a:off x="640080" y="4137809"/>
            <a:ext cx="1712422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2FA36-38A4-7BD7-5851-86B971698AD1}"/>
              </a:ext>
            </a:extLst>
          </p:cNvPr>
          <p:cNvSpPr txBox="1"/>
          <p:nvPr/>
        </p:nvSpPr>
        <p:spPr>
          <a:xfrm>
            <a:off x="710737" y="423161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Load’s Weight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1E7C3-2E59-C8F5-F03B-A3F07840B2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86495" y="3229495"/>
            <a:ext cx="53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B1B61E-183E-F066-D7CF-71FE73C8DF9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52502" y="3963453"/>
            <a:ext cx="2603960" cy="452832"/>
          </a:xfrm>
          <a:prstGeom prst="bentConnector3">
            <a:avLst>
              <a:gd name="adj1" fmla="val 82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FFE3D2-5151-3BB3-0904-0D21B7E7B3E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67695" y="3244335"/>
            <a:ext cx="901234" cy="719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72420E-C844-2300-BA83-91DE00458DB1}"/>
              </a:ext>
            </a:extLst>
          </p:cNvPr>
          <p:cNvSpPr/>
          <p:nvPr/>
        </p:nvSpPr>
        <p:spPr>
          <a:xfrm>
            <a:off x="4980008" y="3587822"/>
            <a:ext cx="1526768" cy="75126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5B1B2-DC0B-C14B-73A8-8ADF7FE11F88}"/>
              </a:ext>
            </a:extLst>
          </p:cNvPr>
          <p:cNvSpPr txBox="1"/>
          <p:nvPr/>
        </p:nvSpPr>
        <p:spPr>
          <a:xfrm>
            <a:off x="5050666" y="3681632"/>
            <a:ext cx="137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Moments + </a:t>
            </a:r>
            <a:r>
              <a:rPr lang="en-US" altLang="zh-CN"/>
              <a:t>Forces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55EC07B-B71D-78B9-778A-9CDAE5A70DF6}"/>
              </a:ext>
            </a:extLst>
          </p:cNvPr>
          <p:cNvSpPr/>
          <p:nvPr/>
        </p:nvSpPr>
        <p:spPr>
          <a:xfrm>
            <a:off x="7169724" y="3002145"/>
            <a:ext cx="1179251" cy="741576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D37600-C168-9DDC-9C05-182B38715B00}"/>
                  </a:ext>
                </a:extLst>
              </p:cNvPr>
              <p:cNvSpPr txBox="1"/>
              <p:nvPr/>
            </p:nvSpPr>
            <p:spPr>
              <a:xfrm>
                <a:off x="7203321" y="3070975"/>
                <a:ext cx="1150970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MY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D37600-C168-9DDC-9C05-182B3871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21" y="3070975"/>
                <a:ext cx="1150970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F506CE-A22E-D05A-9B09-D13632ADE538}"/>
              </a:ext>
            </a:extLst>
          </p:cNvPr>
          <p:cNvSpPr/>
          <p:nvPr/>
        </p:nvSpPr>
        <p:spPr>
          <a:xfrm>
            <a:off x="10099845" y="3717436"/>
            <a:ext cx="1495371" cy="45996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014B82-F194-F6DB-A70A-A029674BF77D}"/>
                  </a:ext>
                </a:extLst>
              </p:cNvPr>
              <p:cNvSpPr txBox="1"/>
              <p:nvPr/>
            </p:nvSpPr>
            <p:spPr>
              <a:xfrm>
                <a:off x="10092003" y="3743721"/>
                <a:ext cx="1503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014B82-F194-F6DB-A70A-A029674B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03" y="3743721"/>
                <a:ext cx="1503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9F5CC-3253-6551-C6C0-6C97B2B5A747}"/>
                  </a:ext>
                </a:extLst>
              </p:cNvPr>
              <p:cNvSpPr txBox="1"/>
              <p:nvPr/>
            </p:nvSpPr>
            <p:spPr>
              <a:xfrm>
                <a:off x="7596444" y="5213863"/>
                <a:ext cx="42478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1">
                    <a:latin typeface="Cambria Math" panose="02040503050406030204" pitchFamily="18" charset="0"/>
                  </a:rPr>
                  <a:t>***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total axial stress</a:t>
                </a:r>
                <a:endParaRPr lang="en-US" altLang="zh-CN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centric axial stress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axial stress caused by bending moment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9F5CC-3253-6551-C6C0-6C97B2B5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44" y="5213863"/>
                <a:ext cx="4247804" cy="1477328"/>
              </a:xfrm>
              <a:prstGeom prst="rect">
                <a:avLst/>
              </a:prstGeom>
              <a:blipFill>
                <a:blip r:embed="rId5"/>
                <a:stretch>
                  <a:fillRect l="-114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DE9E88-7F56-9DC3-77A1-16041CD9AF28}"/>
              </a:ext>
            </a:extLst>
          </p:cNvPr>
          <p:cNvSpPr/>
          <p:nvPr/>
        </p:nvSpPr>
        <p:spPr>
          <a:xfrm>
            <a:off x="7196270" y="4102701"/>
            <a:ext cx="1727324" cy="696316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9B288-D473-1F35-343D-40F7A5425D9B}"/>
                  </a:ext>
                </a:extLst>
              </p:cNvPr>
              <p:cNvSpPr txBox="1"/>
              <p:nvPr/>
            </p:nvSpPr>
            <p:spPr>
              <a:xfrm>
                <a:off x="7172724" y="4206721"/>
                <a:ext cx="1727324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/>
                  <a:t>+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</a:rPr>
                              <m:t>𝑢𝑏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9B288-D473-1F35-343D-40F7A542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24" y="4206721"/>
                <a:ext cx="1727324" cy="484172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0567AB-BAA5-E782-85ED-45EC7765CC7D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>
            <a:off x="8348975" y="3372933"/>
            <a:ext cx="1750870" cy="574484"/>
          </a:xfrm>
          <a:prstGeom prst="bentConnector3">
            <a:avLst>
              <a:gd name="adj1" fmla="val 7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54DFD74-CB9C-F8AE-508C-90C6192B004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8923594" y="3947417"/>
            <a:ext cx="1176251" cy="503442"/>
          </a:xfrm>
          <a:prstGeom prst="bentConnector3">
            <a:avLst>
              <a:gd name="adj1" fmla="val 6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373E4A-165E-D60F-871C-323BE40206C2}"/>
              </a:ext>
            </a:extLst>
          </p:cNvPr>
          <p:cNvSpPr txBox="1"/>
          <p:nvPr/>
        </p:nvSpPr>
        <p:spPr>
          <a:xfrm>
            <a:off x="1219086" y="5603075"/>
            <a:ext cx="4375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https://health.usf.edu/publichealth/tbernard/~/media/D7F7CFCBC5EF43EBB9A23E592BC84411.ashx</a:t>
            </a:r>
          </a:p>
        </p:txBody>
      </p:sp>
    </p:spTree>
    <p:extLst>
      <p:ext uri="{BB962C8B-B14F-4D97-AF65-F5344CB8AC3E}">
        <p14:creationId xmlns:p14="http://schemas.microsoft.com/office/powerpoint/2010/main" val="10140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(Shoulder)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3BFD9-E26A-D16C-CD25-D19EA7E5C51A}"/>
              </a:ext>
            </a:extLst>
          </p:cNvPr>
          <p:cNvSpPr/>
          <p:nvPr/>
        </p:nvSpPr>
        <p:spPr>
          <a:xfrm>
            <a:off x="1249680" y="2214880"/>
            <a:ext cx="833120" cy="83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48C4C1-B3C1-597C-E4FD-B523725CC0A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666240" y="304800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1E8997-94D1-01A6-60D5-377B7450202D}"/>
              </a:ext>
            </a:extLst>
          </p:cNvPr>
          <p:cNvCxnSpPr/>
          <p:nvPr/>
        </p:nvCxnSpPr>
        <p:spPr>
          <a:xfrm flipH="1">
            <a:off x="1026160" y="5323840"/>
            <a:ext cx="640080" cy="68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C47AB-D7B8-3835-F4F0-3EA78A924259}"/>
              </a:ext>
            </a:extLst>
          </p:cNvPr>
          <p:cNvCxnSpPr>
            <a:cxnSpLocks/>
          </p:cNvCxnSpPr>
          <p:nvPr/>
        </p:nvCxnSpPr>
        <p:spPr>
          <a:xfrm>
            <a:off x="1666240" y="5334000"/>
            <a:ext cx="568960" cy="670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F8E610-E19C-428C-9589-79C2C83AE5DA}"/>
              </a:ext>
            </a:extLst>
          </p:cNvPr>
          <p:cNvCxnSpPr/>
          <p:nvPr/>
        </p:nvCxnSpPr>
        <p:spPr>
          <a:xfrm>
            <a:off x="1666240" y="3820160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3A11AE-569A-2322-4465-632F482AE6CA}"/>
              </a:ext>
            </a:extLst>
          </p:cNvPr>
          <p:cNvCxnSpPr/>
          <p:nvPr/>
        </p:nvCxnSpPr>
        <p:spPr>
          <a:xfrm flipH="1">
            <a:off x="883920" y="3799840"/>
            <a:ext cx="78232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0C0674-589B-FBDB-C5F1-51A4532FAC04}"/>
              </a:ext>
            </a:extLst>
          </p:cNvPr>
          <p:cNvSpPr/>
          <p:nvPr/>
        </p:nvSpPr>
        <p:spPr>
          <a:xfrm>
            <a:off x="2667923" y="3210737"/>
            <a:ext cx="739833" cy="5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B254DD-EA1F-771E-0DD1-634402D6F452}"/>
              </a:ext>
            </a:extLst>
          </p:cNvPr>
          <p:cNvCxnSpPr/>
          <p:nvPr/>
        </p:nvCxnSpPr>
        <p:spPr>
          <a:xfrm>
            <a:off x="3037839" y="3505605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146299-10CB-C4FF-A028-888B3F34CA88}"/>
                  </a:ext>
                </a:extLst>
              </p:cNvPr>
              <p:cNvSpPr txBox="1"/>
              <p:nvPr/>
            </p:nvSpPr>
            <p:spPr>
              <a:xfrm>
                <a:off x="2813395" y="424838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146299-10CB-C4FF-A028-888B3F34C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95" y="4248388"/>
                <a:ext cx="4488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CCDE-BB4B-E517-3257-6F4C128B4BEB}"/>
              </a:ext>
            </a:extLst>
          </p:cNvPr>
          <p:cNvCxnSpPr>
            <a:cxnSpLocks/>
          </p:cNvCxnSpPr>
          <p:nvPr/>
        </p:nvCxnSpPr>
        <p:spPr>
          <a:xfrm>
            <a:off x="4935141" y="2747970"/>
            <a:ext cx="3124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60ADE8-E1FD-D521-8DFA-2C0C4320646F}"/>
              </a:ext>
            </a:extLst>
          </p:cNvPr>
          <p:cNvCxnSpPr/>
          <p:nvPr/>
        </p:nvCxnSpPr>
        <p:spPr>
          <a:xfrm>
            <a:off x="8049180" y="2747970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47BF3-06CD-C1D5-F285-7A77EEA0F788}"/>
                  </a:ext>
                </a:extLst>
              </p:cNvPr>
              <p:cNvSpPr txBox="1"/>
              <p:nvPr/>
            </p:nvSpPr>
            <p:spPr>
              <a:xfrm>
                <a:off x="7824736" y="357243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47BF3-06CD-C1D5-F285-7A77EEA0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36" y="3572438"/>
                <a:ext cx="448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9F571-781B-DA7C-7514-AD217B2E9412}"/>
              </a:ext>
            </a:extLst>
          </p:cNvPr>
          <p:cNvCxnSpPr/>
          <p:nvPr/>
        </p:nvCxnSpPr>
        <p:spPr>
          <a:xfrm>
            <a:off x="6497241" y="2747970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0CC3F4-0CCE-312D-2AB9-FD2A2EB90802}"/>
                  </a:ext>
                </a:extLst>
              </p:cNvPr>
              <p:cNvSpPr txBox="1"/>
              <p:nvPr/>
            </p:nvSpPr>
            <p:spPr>
              <a:xfrm>
                <a:off x="6272797" y="357243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0CC3F4-0CCE-312D-2AB9-FD2A2EB9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97" y="3572438"/>
                <a:ext cx="44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48ADD3-D95D-594C-7097-2F10C5748C31}"/>
              </a:ext>
            </a:extLst>
          </p:cNvPr>
          <p:cNvCxnSpPr>
            <a:cxnSpLocks/>
          </p:cNvCxnSpPr>
          <p:nvPr/>
        </p:nvCxnSpPr>
        <p:spPr>
          <a:xfrm flipH="1" flipV="1">
            <a:off x="5248364" y="2147328"/>
            <a:ext cx="774700" cy="596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10055F-733F-6445-7D18-91EB4B76200B}"/>
              </a:ext>
            </a:extLst>
          </p:cNvPr>
          <p:cNvCxnSpPr>
            <a:cxnSpLocks/>
          </p:cNvCxnSpPr>
          <p:nvPr/>
        </p:nvCxnSpPr>
        <p:spPr>
          <a:xfrm flipV="1">
            <a:off x="4935141" y="2791871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96722E-CA07-28A4-3587-4837DD7AEA4B}"/>
                  </a:ext>
                </a:extLst>
              </p:cNvPr>
              <p:cNvSpPr txBox="1"/>
              <p:nvPr/>
            </p:nvSpPr>
            <p:spPr>
              <a:xfrm>
                <a:off x="4915853" y="1777996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96722E-CA07-28A4-3587-4837DD7AE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3" y="1777996"/>
                <a:ext cx="448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914257-7C7C-2699-C449-7E69E5E64275}"/>
                  </a:ext>
                </a:extLst>
              </p:cNvPr>
              <p:cNvSpPr txBox="1"/>
              <p:nvPr/>
            </p:nvSpPr>
            <p:spPr>
              <a:xfrm>
                <a:off x="4720859" y="3466816"/>
                <a:ext cx="448887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914257-7C7C-2699-C449-7E69E5E6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59" y="3466816"/>
                <a:ext cx="44888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D38AF4-AC2E-F881-DA66-AA769C43B076}"/>
                  </a:ext>
                </a:extLst>
              </p:cNvPr>
              <p:cNvSpPr txBox="1"/>
              <p:nvPr/>
            </p:nvSpPr>
            <p:spPr>
              <a:xfrm>
                <a:off x="4039522" y="2788431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D38AF4-AC2E-F881-DA66-AA769C43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22" y="2788431"/>
                <a:ext cx="4488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29B236-FC36-5599-C034-F1CE3870196D}"/>
              </a:ext>
            </a:extLst>
          </p:cNvPr>
          <p:cNvCxnSpPr>
            <a:cxnSpLocks/>
          </p:cNvCxnSpPr>
          <p:nvPr/>
        </p:nvCxnSpPr>
        <p:spPr>
          <a:xfrm flipV="1">
            <a:off x="4268853" y="2752372"/>
            <a:ext cx="632346" cy="5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2D88175-E0C7-211F-8D5C-D7EB2345A68F}"/>
              </a:ext>
            </a:extLst>
          </p:cNvPr>
          <p:cNvSpPr/>
          <p:nvPr/>
        </p:nvSpPr>
        <p:spPr>
          <a:xfrm>
            <a:off x="4889280" y="2685022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A7A10-2969-5F78-000F-7CF11FD29CD1}"/>
              </a:ext>
            </a:extLst>
          </p:cNvPr>
          <p:cNvSpPr txBox="1"/>
          <p:nvPr/>
        </p:nvSpPr>
        <p:spPr>
          <a:xfrm>
            <a:off x="4939267" y="2735375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D9CA30F4-474D-0C34-6580-421129986914}"/>
              </a:ext>
            </a:extLst>
          </p:cNvPr>
          <p:cNvSpPr/>
          <p:nvPr/>
        </p:nvSpPr>
        <p:spPr>
          <a:xfrm flipH="1">
            <a:off x="4525495" y="4728451"/>
            <a:ext cx="739833" cy="890178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BE2DC5-8B5D-F0C8-DE5D-E9A7D2B0C7B5}"/>
                  </a:ext>
                </a:extLst>
              </p:cNvPr>
              <p:cNvSpPr txBox="1"/>
              <p:nvPr/>
            </p:nvSpPr>
            <p:spPr>
              <a:xfrm>
                <a:off x="4710697" y="4453515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BE2DC5-8B5D-F0C8-DE5D-E9A7D2B0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97" y="4453515"/>
                <a:ext cx="448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EAE986-0555-A29C-D5E0-C8C531E4E528}"/>
              </a:ext>
            </a:extLst>
          </p:cNvPr>
          <p:cNvCxnSpPr>
            <a:cxnSpLocks/>
          </p:cNvCxnSpPr>
          <p:nvPr/>
        </p:nvCxnSpPr>
        <p:spPr>
          <a:xfrm>
            <a:off x="4935141" y="5210996"/>
            <a:ext cx="3124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7743A3-F35F-AC0E-CB65-8CA678BB083C}"/>
              </a:ext>
            </a:extLst>
          </p:cNvPr>
          <p:cNvCxnSpPr/>
          <p:nvPr/>
        </p:nvCxnSpPr>
        <p:spPr>
          <a:xfrm>
            <a:off x="8049180" y="5210996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B11E42-076A-F572-6636-76C70585D14A}"/>
                  </a:ext>
                </a:extLst>
              </p:cNvPr>
              <p:cNvSpPr txBox="1"/>
              <p:nvPr/>
            </p:nvSpPr>
            <p:spPr>
              <a:xfrm>
                <a:off x="7824736" y="603546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B11E42-076A-F572-6636-76C70585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36" y="6035464"/>
                <a:ext cx="448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AC3644-F192-4D77-CDB6-799A43039D08}"/>
              </a:ext>
            </a:extLst>
          </p:cNvPr>
          <p:cNvCxnSpPr/>
          <p:nvPr/>
        </p:nvCxnSpPr>
        <p:spPr>
          <a:xfrm>
            <a:off x="6497241" y="5210996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E82057-F611-9494-6346-B76083868C2E}"/>
                  </a:ext>
                </a:extLst>
              </p:cNvPr>
              <p:cNvSpPr txBox="1"/>
              <p:nvPr/>
            </p:nvSpPr>
            <p:spPr>
              <a:xfrm>
                <a:off x="6272797" y="603546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E82057-F611-9494-6346-B7608386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97" y="6035464"/>
                <a:ext cx="44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672FA1-CFCF-076C-1DEB-24506CC03C11}"/>
              </a:ext>
            </a:extLst>
          </p:cNvPr>
          <p:cNvCxnSpPr>
            <a:cxnSpLocks/>
          </p:cNvCxnSpPr>
          <p:nvPr/>
        </p:nvCxnSpPr>
        <p:spPr>
          <a:xfrm flipV="1">
            <a:off x="4935141" y="5254897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3E51D8-764F-94A5-CAE8-2A0CA2CA4A14}"/>
                  </a:ext>
                </a:extLst>
              </p:cNvPr>
              <p:cNvSpPr txBox="1"/>
              <p:nvPr/>
            </p:nvSpPr>
            <p:spPr>
              <a:xfrm>
                <a:off x="4720859" y="5929842"/>
                <a:ext cx="448887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3E51D8-764F-94A5-CAE8-2A0CA2CA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59" y="5929842"/>
                <a:ext cx="44888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AB5D33-9556-9695-2318-EC8B42B74B72}"/>
                  </a:ext>
                </a:extLst>
              </p:cNvPr>
              <p:cNvSpPr txBox="1"/>
              <p:nvPr/>
            </p:nvSpPr>
            <p:spPr>
              <a:xfrm>
                <a:off x="4039522" y="5251457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AB5D33-9556-9695-2318-EC8B42B74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22" y="5251457"/>
                <a:ext cx="4488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F8D11F-3E2A-328B-F720-727F62D3B039}"/>
              </a:ext>
            </a:extLst>
          </p:cNvPr>
          <p:cNvCxnSpPr>
            <a:cxnSpLocks/>
          </p:cNvCxnSpPr>
          <p:nvPr/>
        </p:nvCxnSpPr>
        <p:spPr>
          <a:xfrm flipV="1">
            <a:off x="4268853" y="5215398"/>
            <a:ext cx="632346" cy="5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13483F3-98CD-2A10-F458-B7E806708621}"/>
              </a:ext>
            </a:extLst>
          </p:cNvPr>
          <p:cNvSpPr/>
          <p:nvPr/>
        </p:nvSpPr>
        <p:spPr>
          <a:xfrm>
            <a:off x="4889280" y="5148048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E42A91-3B80-4266-9A04-C606FFE7A1BD}"/>
              </a:ext>
            </a:extLst>
          </p:cNvPr>
          <p:cNvSpPr txBox="1"/>
          <p:nvPr/>
        </p:nvSpPr>
        <p:spPr>
          <a:xfrm>
            <a:off x="4939267" y="5198401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9A35F-4FBC-7949-971E-E6A89D056C6A}"/>
              </a:ext>
            </a:extLst>
          </p:cNvPr>
          <p:cNvSpPr txBox="1"/>
          <p:nvPr/>
        </p:nvSpPr>
        <p:spPr>
          <a:xfrm>
            <a:off x="5871556" y="4131476"/>
            <a:ext cx="44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654AC7-E2F4-643E-BC40-5CD6945D904B}"/>
              </a:ext>
            </a:extLst>
          </p:cNvPr>
          <p:cNvCxnSpPr>
            <a:cxnSpLocks/>
          </p:cNvCxnSpPr>
          <p:nvPr/>
        </p:nvCxnSpPr>
        <p:spPr>
          <a:xfrm flipH="1" flipV="1">
            <a:off x="4129850" y="4573072"/>
            <a:ext cx="774700" cy="596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75DD66-2D4D-D787-B347-D17286C17478}"/>
                  </a:ext>
                </a:extLst>
              </p:cNvPr>
              <p:cNvSpPr txBox="1"/>
              <p:nvPr/>
            </p:nvSpPr>
            <p:spPr>
              <a:xfrm>
                <a:off x="3797339" y="4203740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75DD66-2D4D-D787-B347-D17286C1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39" y="4203740"/>
                <a:ext cx="448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0127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ba216d5-a24b-4c7d-b581-f7a53554ea73"/>
    <ds:schemaRef ds:uri="http://www.w3.org/XML/1998/namespace"/>
    <ds:schemaRef ds:uri="http://schemas.openxmlformats.org/package/2006/metadata/core-properties"/>
    <ds:schemaRef ds:uri="b0e73fb5-27c0-4e65-baa0-4110d27f4ff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1403</Words>
  <Application>Microsoft Office PowerPoint</Application>
  <PresentationFormat>Widescreen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Cambria Math</vt:lpstr>
      <vt:lpstr>Garamond</vt:lpstr>
      <vt:lpstr>Georgia Pro</vt:lpstr>
      <vt:lpstr>Georgia Pro Cond Black</vt:lpstr>
      <vt:lpstr>SavonVTI</vt:lpstr>
      <vt:lpstr>Ergonomics Sembreak Week 1</vt:lpstr>
      <vt:lpstr>What had been discussed last week</vt:lpstr>
      <vt:lpstr>Timeline</vt:lpstr>
      <vt:lpstr>Technical Framework of CD</vt:lpstr>
      <vt:lpstr>Motion Capture</vt:lpstr>
      <vt:lpstr>Data Pre-processing (Low Back)</vt:lpstr>
      <vt:lpstr>Data Pre-processing (Low Back)</vt:lpstr>
      <vt:lpstr>Data Pre-processing (Shoulder)</vt:lpstr>
      <vt:lpstr>Data Pre-processing (Shoulder)</vt:lpstr>
      <vt:lpstr>Cumulative Damage</vt:lpstr>
      <vt:lpstr>Probability of Risk</vt:lpstr>
      <vt:lpstr>Probability of Risk</vt:lpstr>
      <vt:lpstr>Validation</vt:lpstr>
      <vt:lpstr>Automation in Construction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4</cp:revision>
  <dcterms:created xsi:type="dcterms:W3CDTF">2022-11-05T12:19:03Z</dcterms:created>
  <dcterms:modified xsi:type="dcterms:W3CDTF">2023-03-11T06:42:10Z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