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2"/>
  </p:notesMasterIdLst>
  <p:sldIdLst>
    <p:sldId id="257" r:id="rId5"/>
    <p:sldId id="258" r:id="rId6"/>
    <p:sldId id="259" r:id="rId7"/>
    <p:sldId id="273" r:id="rId8"/>
    <p:sldId id="27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CCFF"/>
    <a:srgbClr val="FFFFFF"/>
    <a:srgbClr val="CCECFF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E1AC-897E-4258-89CC-349F958F345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0102-CD89-4D41-B7AE-27FFA049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6CF-3E64-44D5-82D2-E6C647CC0300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753495E-55A6-46D8-A35E-192AB95FCC1E}" type="datetime1">
              <a:rPr lang="en-US" smtClean="0"/>
              <a:t>3/29/2023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65C209-6024-4AE8-994C-64E567FE647E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US" altLang="zh-CN" sz="6000" dirty="0"/>
              <a:t>Semester 2</a:t>
            </a:r>
            <a:br>
              <a:rPr lang="en-US" altLang="zh-CN" sz="6000" dirty="0"/>
            </a:br>
            <a:r>
              <a:rPr lang="en-MY" altLang="zh-CN" sz="6000" dirty="0"/>
              <a:t>Week 11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B7CCA-1874-2EB5-9F72-E60E0E8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an algorithm to handle stress, cumulative damage, and risk</a:t>
            </a:r>
          </a:p>
          <a:p>
            <a:pPr marL="342900" indent="-342900">
              <a:buAutoNum type="arabicPeriod"/>
            </a:pPr>
            <a:r>
              <a:rPr lang="en-US" dirty="0"/>
              <a:t>Look for the shoulder information from 3dsspp research paper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CEDBA-9E3D-759B-386F-A6AD1D6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9443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Installing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</a:t>
                      </a:r>
                      <a:r>
                        <a:rPr lang="en-MY" dirty="0" err="1"/>
                        <a:t>Openpose</a:t>
                      </a:r>
                      <a:r>
                        <a:rPr lang="en-MY" dirty="0"/>
                        <a:t>/VideoPose3D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Adding on a Cumulative Fatigue Assessment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 with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Jan-Mar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1D4-69BC-7BAC-1E5F-05B2D4A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614706"/>
          </a:xfrm>
        </p:spPr>
        <p:txBody>
          <a:bodyPr>
            <a:normAutofit/>
          </a:bodyPr>
          <a:lstStyle/>
          <a:p>
            <a:r>
              <a:rPr lang="en-MY" sz="2800" dirty="0"/>
              <a:t>Learning How to Use </a:t>
            </a:r>
            <a:r>
              <a:rPr lang="en-MY" sz="2800" dirty="0" err="1"/>
              <a:t>OpenSim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AE000C-D2CE-306D-08D6-458051881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57" b="50000"/>
          <a:stretch/>
        </p:blipFill>
        <p:spPr>
          <a:xfrm>
            <a:off x="639504" y="1099038"/>
            <a:ext cx="2061816" cy="20845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71E80B-54AE-923D-1EF6-633AC9EA7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52" y="1099038"/>
            <a:ext cx="2929393" cy="22045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A44742-9428-7162-9141-BC7F0172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163" y="994275"/>
            <a:ext cx="1754356" cy="24376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043B18-7C8A-EE8E-3301-C4D27F222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85" y="4133398"/>
            <a:ext cx="2852134" cy="20845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650A84-E43A-7AD6-0239-F2860C0B4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003" y="4133399"/>
            <a:ext cx="2843164" cy="20845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F4B583-4D20-A298-FD73-4075301A5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70" y="4133399"/>
            <a:ext cx="2847321" cy="20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                  Our Method              VS             </a:t>
            </a:r>
            <a:r>
              <a:rPr lang="en-MY" sz="2800" dirty="0" err="1"/>
              <a:t>OpenSim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423102"/>
            <a:ext cx="269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a = 10</a:t>
            </a:r>
          </a:p>
          <a:p>
            <a:r>
              <a:rPr lang="en-MY" b="1" dirty="0"/>
              <a:t>Body weight = 600N</a:t>
            </a:r>
          </a:p>
          <a:p>
            <a:r>
              <a:rPr lang="en-MY" b="1" dirty="0"/>
              <a:t>Repetition = 30</a:t>
            </a:r>
          </a:p>
          <a:p>
            <a:r>
              <a:rPr lang="en-MY" b="1" dirty="0"/>
              <a:t>Load = 70N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124ED-6702-EEB6-2185-00A5B0337F8F}"/>
              </a:ext>
            </a:extLst>
          </p:cNvPr>
          <p:cNvSpPr txBox="1"/>
          <p:nvPr/>
        </p:nvSpPr>
        <p:spPr>
          <a:xfrm>
            <a:off x="6716321" y="1423102"/>
            <a:ext cx="269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Body weight = 600N</a:t>
            </a:r>
          </a:p>
          <a:p>
            <a:r>
              <a:rPr lang="en-MY" b="1" dirty="0"/>
              <a:t>Repetition = 1</a:t>
            </a:r>
          </a:p>
          <a:p>
            <a:r>
              <a:rPr lang="en-MY" b="1" dirty="0"/>
              <a:t>Load = 70N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91AFF-7A67-6619-CCAA-6EC1A6129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09" t="9905" b="7624"/>
          <a:stretch/>
        </p:blipFill>
        <p:spPr>
          <a:xfrm>
            <a:off x="718639" y="2629618"/>
            <a:ext cx="4933755" cy="3496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C9A620-532F-9CE9-D375-663CBFFFA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21" y="2630363"/>
            <a:ext cx="3264889" cy="34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271443" y="1769915"/>
            <a:ext cx="1039251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Learning </a:t>
            </a:r>
            <a:r>
              <a:rPr lang="en-US" dirty="0" err="1"/>
              <a:t>OpenSim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Meeting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014194"/>
            <a:ext cx="1068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Conclude our current results</a:t>
            </a:r>
          </a:p>
          <a:p>
            <a:pPr marL="342900" indent="-342900">
              <a:buAutoNum type="arabicPeriod"/>
            </a:pPr>
            <a:r>
              <a:rPr lang="en-US" dirty="0"/>
              <a:t>Plan for the next step (research paper, conference,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3FCB-73D4-C331-2251-938DEFF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0e73fb5-27c0-4e65-baa0-4110d27f4ff6"/>
    <ds:schemaRef ds:uri="5ba216d5-a24b-4c7d-b581-f7a53554ea7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20291</TotalTime>
  <Words>182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Garamond</vt:lpstr>
      <vt:lpstr>Georgia Pro</vt:lpstr>
      <vt:lpstr>Georgia Pro Cond Black</vt:lpstr>
      <vt:lpstr>SavonVTI</vt:lpstr>
      <vt:lpstr>Ergonomics Semester 2 Week 11</vt:lpstr>
      <vt:lpstr>What had been discussed last week</vt:lpstr>
      <vt:lpstr>Timeline</vt:lpstr>
      <vt:lpstr>Learning How to Use OpenSim</vt:lpstr>
      <vt:lpstr>                  Our Method              VS             OpenSim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33</cp:revision>
  <dcterms:created xsi:type="dcterms:W3CDTF">2022-11-05T12:19:03Z</dcterms:created>
  <dcterms:modified xsi:type="dcterms:W3CDTF">2023-03-29T17:34:27Z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