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sldIdLst>
    <p:sldId id="257" r:id="rId5"/>
    <p:sldId id="258" r:id="rId6"/>
    <p:sldId id="259" r:id="rId7"/>
    <p:sldId id="270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95BEF3-757E-B25B-4572-55000CBC0160}" name="WLOR001@e.ntu.edu.sg" initials="W" userId="WLOR001@e.ntu.edu.s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FF"/>
    <a:srgbClr val="CCECFF"/>
    <a:srgbClr val="CCFFCC"/>
    <a:srgbClr val="99FF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19CFA-06A7-F042-47D1-18EFB2AC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en-MY" sz="6000" dirty="0"/>
              <a:t>Ergonomics</a:t>
            </a:r>
            <a:br>
              <a:rPr lang="en-MY" sz="6000" dirty="0"/>
            </a:br>
            <a:r>
              <a:rPr lang="en-MY" sz="6000" dirty="0" err="1"/>
              <a:t>Sembreak</a:t>
            </a:r>
            <a:r>
              <a:rPr lang="en-MY" sz="6000" dirty="0"/>
              <a:t> Week 4</a:t>
            </a:r>
            <a:endParaRPr lang="en-US" sz="6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illustration of a graphene sheet">
            <a:extLst>
              <a:ext uri="{FF2B5EF4-FFF2-40B4-BE49-F238E27FC236}">
                <a16:creationId xmlns:a16="http://schemas.microsoft.com/office/drawing/2014/main" id="{93C786B1-7835-E462-815B-CCAA6F7F2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4" r="39071" b="-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had been discussed last week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3861E-25CB-7EA3-3027-1A7F933A7AB1}"/>
              </a:ext>
            </a:extLst>
          </p:cNvPr>
          <p:cNvSpPr txBox="1"/>
          <p:nvPr/>
        </p:nvSpPr>
        <p:spPr>
          <a:xfrm>
            <a:off x="1396538" y="2014194"/>
            <a:ext cx="8478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MY" dirty="0"/>
              <a:t>Review the proposal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Try Human3.6M for 3D Reconstruction</a:t>
            </a:r>
          </a:p>
          <a:p>
            <a:pPr marL="342900" indent="-342900">
              <a:buFont typeface="+mj-lt"/>
              <a:buAutoNum type="arabicPeriod"/>
            </a:pPr>
            <a:r>
              <a:rPr lang="en-MY" dirty="0"/>
              <a:t>If Human3.6M also doesn’t work, try other architecture for 3D reconstruction </a:t>
            </a:r>
          </a:p>
          <a:p>
            <a:pPr marL="342900" indent="-342900">
              <a:buFont typeface="+mj-lt"/>
              <a:buAutoNum type="arabicPeriod"/>
            </a:pPr>
            <a:endParaRPr lang="en-MY" dirty="0"/>
          </a:p>
          <a:p>
            <a:pPr marL="342900" indent="-342900">
              <a:buFont typeface="+mj-lt"/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208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Timeline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003D43-6C4E-29BC-EA67-9E110ED02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85610"/>
              </p:ext>
            </p:extLst>
          </p:nvPr>
        </p:nvGraphicFramePr>
        <p:xfrm>
          <a:off x="1267229" y="1699286"/>
          <a:ext cx="9044941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368">
                  <a:extLst>
                    <a:ext uri="{9D8B030D-6E8A-4147-A177-3AD203B41FA5}">
                      <a16:colId xmlns:a16="http://schemas.microsoft.com/office/drawing/2014/main" val="262756264"/>
                    </a:ext>
                  </a:extLst>
                </a:gridCol>
                <a:gridCol w="1692593">
                  <a:extLst>
                    <a:ext uri="{9D8B030D-6E8A-4147-A177-3AD203B41FA5}">
                      <a16:colId xmlns:a16="http://schemas.microsoft.com/office/drawing/2014/main" val="2373364972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351394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Progress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4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Learning Basics of Deep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Sep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9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Installing </a:t>
                      </a:r>
                      <a:r>
                        <a:rPr lang="en-MY" dirty="0" err="1"/>
                        <a:t>Alphapose</a:t>
                      </a:r>
                      <a:r>
                        <a:rPr lang="en-MY" dirty="0"/>
                        <a:t>/Openpose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Sep-Oct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Learning Ergonomics Basics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 dirty="0"/>
                        <a:t>Oct-Nov 2022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 dirty="0"/>
                        <a:t>Done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/>
                        <a:t>Forming a Framework of Time Continuous Cumulative Fatigue 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2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Preparing for Final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Nov-Dec 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211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MY" dirty="0"/>
                        <a:t>Review the Time Continuous Cumulative Fatigue Framework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 dirty="0"/>
                        <a:t>Dec 2022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4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Trying to Extract Coordinates Using </a:t>
                      </a:r>
                      <a:r>
                        <a:rPr lang="en-MY" dirty="0" err="1"/>
                        <a:t>Alphapose</a:t>
                      </a:r>
                      <a:r>
                        <a:rPr lang="en-MY" dirty="0"/>
                        <a:t>/Openpose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MY" dirty="0"/>
                        <a:t>Dec 2022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7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Adding on a Cumulative Fatigue Assessment using </a:t>
                      </a:r>
                      <a:r>
                        <a:rPr lang="en-MY" dirty="0" err="1"/>
                        <a:t>Alphapose</a:t>
                      </a:r>
                      <a:r>
                        <a:rPr lang="en-MY" dirty="0"/>
                        <a:t>/Openpose with 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Jan-Mar 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0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Writing a Technical Report for our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Mar 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404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487" y="900289"/>
            <a:ext cx="10529455" cy="687442"/>
          </a:xfrm>
        </p:spPr>
        <p:txBody>
          <a:bodyPr>
            <a:normAutofit/>
          </a:bodyPr>
          <a:lstStyle/>
          <a:p>
            <a:r>
              <a:rPr lang="en-MY" sz="3200" dirty="0"/>
              <a:t>Challenges of Our Framework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7F2AC-E3DD-FD13-89C5-0E13B0094D5F}"/>
              </a:ext>
            </a:extLst>
          </p:cNvPr>
          <p:cNvSpPr txBox="1"/>
          <p:nvPr/>
        </p:nvSpPr>
        <p:spPr>
          <a:xfrm>
            <a:off x="1404851" y="1679171"/>
            <a:ext cx="743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Paper 4: Gallagher (2017)  Easy-to-use risk assessment tool for cumulative low back loading</a:t>
            </a:r>
          </a:p>
        </p:txBody>
      </p:sp>
    </p:spTree>
    <p:extLst>
      <p:ext uri="{BB962C8B-B14F-4D97-AF65-F5344CB8AC3E}">
        <p14:creationId xmlns:p14="http://schemas.microsoft.com/office/powerpoint/2010/main" val="266558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Challenges of This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9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Next Meeting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AF60D-268A-454A-141E-57BD1F8A92EA}"/>
              </a:ext>
            </a:extLst>
          </p:cNvPr>
          <p:cNvSpPr txBox="1"/>
          <p:nvPr/>
        </p:nvSpPr>
        <p:spPr>
          <a:xfrm>
            <a:off x="839585" y="2111433"/>
            <a:ext cx="87117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There are two objectives of our research, emphasize the cumulative damage first, then computer vision</a:t>
            </a:r>
          </a:p>
          <a:p>
            <a:pPr marL="342900" indent="-342900">
              <a:buAutoNum type="arabicPeriod"/>
            </a:pPr>
            <a:r>
              <a:rPr lang="en-US" dirty="0"/>
              <a:t>Emphasize how we are going to need the data from the author</a:t>
            </a:r>
          </a:p>
          <a:p>
            <a:pPr marL="342900" indent="-342900">
              <a:buAutoNum type="arabicPeriod"/>
            </a:pPr>
            <a:r>
              <a:rPr lang="en-US" dirty="0"/>
              <a:t>The background is too wordy, make it more visualized</a:t>
            </a:r>
          </a:p>
          <a:p>
            <a:pPr marL="342900" indent="-342900">
              <a:buAutoNum type="arabicPeriod"/>
            </a:pPr>
            <a:r>
              <a:rPr lang="en-US" dirty="0"/>
              <a:t>Think about the expected findings, compare to the findings of the reference paper</a:t>
            </a:r>
          </a:p>
          <a:p>
            <a:pPr marL="342900" indent="-342900">
              <a:buAutoNum type="arabicPeriod"/>
            </a:pPr>
            <a:r>
              <a:rPr lang="en-US" dirty="0"/>
              <a:t>Page number must be included</a:t>
            </a:r>
          </a:p>
          <a:p>
            <a:pPr marL="342900" indent="-342900">
              <a:buAutoNum type="arabicPeriod"/>
            </a:pPr>
            <a:r>
              <a:rPr lang="en-US" dirty="0"/>
              <a:t>Find out how long the data is, and how long (threshold) do we need to perform cumulative assessment, unless there’ll be no different between usual assessment and cumulative assessment.</a:t>
            </a:r>
          </a:p>
          <a:p>
            <a:pPr marL="342900" indent="-342900">
              <a:buAutoNum type="arabicPeriod"/>
            </a:pPr>
            <a:r>
              <a:rPr lang="en-US" dirty="0"/>
              <a:t>Try the Human3.6M for 3D Reconstruction</a:t>
            </a:r>
          </a:p>
          <a:p>
            <a:pPr marL="342900" indent="-342900">
              <a:buAutoNum type="arabicPeriod"/>
            </a:pPr>
            <a:r>
              <a:rPr lang="en-US" dirty="0"/>
              <a:t>If Human3.6M doesn’t work, find other architecture for 3D reconstruction</a:t>
            </a:r>
          </a:p>
          <a:p>
            <a:pPr marL="342900" indent="-342900">
              <a:buAutoNum type="arabicPeriod"/>
            </a:pPr>
            <a:r>
              <a:rPr lang="en-US" dirty="0"/>
              <a:t>Update Data collection</a:t>
            </a:r>
          </a:p>
          <a:p>
            <a:pPr marL="342900" indent="-342900">
              <a:buAutoNum type="arabi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99799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70BE6E7837B4B9A88D8430B8F2B0F" ma:contentTypeVersion="14" ma:contentTypeDescription="Create a new document." ma:contentTypeScope="" ma:versionID="a430e2f271684847ad258d063852a91c">
  <xsd:schema xmlns:xsd="http://www.w3.org/2001/XMLSchema" xmlns:xs="http://www.w3.org/2001/XMLSchema" xmlns:p="http://schemas.microsoft.com/office/2006/metadata/properties" xmlns:ns3="5ba216d5-a24b-4c7d-b581-f7a53554ea73" xmlns:ns4="b0e73fb5-27c0-4e65-baa0-4110d27f4ff6" targetNamespace="http://schemas.microsoft.com/office/2006/metadata/properties" ma:root="true" ma:fieldsID="29bf8cfce3f320fc7361163b245700de" ns3:_="" ns4:_="">
    <xsd:import namespace="5ba216d5-a24b-4c7d-b581-f7a53554ea73"/>
    <xsd:import namespace="b0e73fb5-27c0-4e65-baa0-4110d27f4f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216d5-a24b-4c7d-b581-f7a53554ea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73fb5-27c0-4e65-baa0-4110d27f4f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216d5-a24b-4c7d-b581-f7a53554ea73" xsi:nil="true"/>
  </documentManagement>
</p:properties>
</file>

<file path=customXml/itemProps1.xml><?xml version="1.0" encoding="utf-8"?>
<ds:datastoreItem xmlns:ds="http://schemas.openxmlformats.org/officeDocument/2006/customXml" ds:itemID="{1C6DAB36-EFD9-4CF1-AA80-50685C862F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AAFDA7-04EB-4337-BBC2-7D9EFC99CD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a216d5-a24b-4c7d-b581-f7a53554ea73"/>
    <ds:schemaRef ds:uri="b0e73fb5-27c0-4e65-baa0-4110d27f4f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F1D613-A81C-4781-B3C9-01F66B02D821}">
  <ds:schemaRefs>
    <ds:schemaRef ds:uri="b0e73fb5-27c0-4e65-baa0-4110d27f4ff6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5ba216d5-a24b-4c7d-b581-f7a53554ea7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22406</TotalTime>
  <Words>249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Garamond</vt:lpstr>
      <vt:lpstr>Georgia Pro</vt:lpstr>
      <vt:lpstr>Georgia Pro Cond Black</vt:lpstr>
      <vt:lpstr>SavonVTI</vt:lpstr>
      <vt:lpstr>Ergonomics Sembreak Week 4</vt:lpstr>
      <vt:lpstr>What had been discussed last week</vt:lpstr>
      <vt:lpstr>Timeline</vt:lpstr>
      <vt:lpstr>Challenges of Our Framework</vt:lpstr>
      <vt:lpstr>Challenges of This Week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Ergonomics Week 13</dc:title>
  <dc:creator>#LOR WEN SIN#</dc:creator>
  <cp:lastModifiedBy>#LOR WEN SIN#</cp:lastModifiedBy>
  <cp:revision>9</cp:revision>
  <dcterms:created xsi:type="dcterms:W3CDTF">2022-11-05T12:19:03Z</dcterms:created>
  <dcterms:modified xsi:type="dcterms:W3CDTF">2022-12-21T05:11:13Z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0x0101008CE70BE6E7837B4B9A88D8430B8F2B0F</vt:lpwstr>
  </property>
</Properties>
</file>