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1" r:id="rId6"/>
    <p:sldId id="260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6F541-6CE4-E4F0-3E21-CAB3B16C05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C6828C-8448-13FB-BF7E-6E097C0F4D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F76B8-27BF-9B53-6FE2-7989E53B0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EB9B-CEFA-4AFA-92D2-06492D8F129F}" type="datetimeFigureOut">
              <a:rPr lang="en-SG" smtClean="0"/>
              <a:t>12/5/2024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90948-9393-E6B3-D3D1-BDC7C593D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B9D2B-871D-ED84-0309-C12193685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E898-D5C7-49E1-B211-DEA84D4CD6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7915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EB570-A4C4-8D16-9ADA-22862559D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D45BC7-E221-A794-BD06-15B4DEA6F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F365F-9E6A-6144-79FF-4E9079DF7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EB9B-CEFA-4AFA-92D2-06492D8F129F}" type="datetimeFigureOut">
              <a:rPr lang="en-SG" smtClean="0"/>
              <a:t>12/5/2024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1D904-C0A4-05B3-BF1D-01DCA748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EA5E5-D39E-3653-A94D-B18615C5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E898-D5C7-49E1-B211-DEA84D4CD6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130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B660EE-1361-3209-A2DD-A768F1BDB9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C595A3-189D-A257-9B06-2AAF502BC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38E89-9B14-7F5B-697C-D113B8492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EB9B-CEFA-4AFA-92D2-06492D8F129F}" type="datetimeFigureOut">
              <a:rPr lang="en-SG" smtClean="0"/>
              <a:t>12/5/2024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2DBB2-CD09-6D75-4905-2ECE11276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F99B4-9AD0-3AB8-54D5-349CF1043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E898-D5C7-49E1-B211-DEA84D4CD6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1752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DFCA0-B127-0B77-385D-1D15755A5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2D906-65E1-B4BD-E137-A39148406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2710E-13C5-CE09-5DEF-C742B355E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EB9B-CEFA-4AFA-92D2-06492D8F129F}" type="datetimeFigureOut">
              <a:rPr lang="en-SG" smtClean="0"/>
              <a:t>12/5/2024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D0B04-824E-646C-E6D9-C1813C92C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17A9D-11FD-0D24-40B6-EDC459A5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E898-D5C7-49E1-B211-DEA84D4CD6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9572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F2AB4-4ABD-67E3-0415-7EB625433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6F291-151A-CCBC-D444-4431AAF95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570D1-D68B-1214-F10F-0BD5AB764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EB9B-CEFA-4AFA-92D2-06492D8F129F}" type="datetimeFigureOut">
              <a:rPr lang="en-SG" smtClean="0"/>
              <a:t>12/5/2024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733A3-1D6A-5B01-869D-F26BD990E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C9402-69A0-D0D1-2D3F-BAF878A4E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E898-D5C7-49E1-B211-DEA84D4CD6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0722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770ED-2C2A-50E8-1612-3CAFD7CB2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0D981-94CF-E580-52F9-6524B82A2C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A58297-519F-244C-F7BE-D6463A690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A65420-D77B-322B-AED2-5BF0167CA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EB9B-CEFA-4AFA-92D2-06492D8F129F}" type="datetimeFigureOut">
              <a:rPr lang="en-SG" smtClean="0"/>
              <a:t>12/5/2024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755AE3-620A-7CFA-5435-BEDDD8A09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3311F-334F-75AF-B39C-D632DFC62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E898-D5C7-49E1-B211-DEA84D4CD6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943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E2C7B-D37C-59D3-40A1-E6C03823A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7EC58-0F7F-7994-D9CB-DACDEE975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FD150-EF8C-83FF-6FC4-C1C30E282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C2ADBE-78C0-2D29-BFC8-E661CEAC08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C734AC-AE0A-5732-11DC-87193A3445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5329C4-903E-A4A4-4557-AC39C5FD4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EB9B-CEFA-4AFA-92D2-06492D8F129F}" type="datetimeFigureOut">
              <a:rPr lang="en-SG" smtClean="0"/>
              <a:t>12/5/2024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90C19C-D117-B7C3-9476-33D23A177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FC1A3A-98B7-4A96-DFA5-BEA6D711B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E898-D5C7-49E1-B211-DEA84D4CD6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1445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646FB-2FA7-4249-D2DB-68349FC0F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E5E834-ABD1-B27C-EDE6-7FEC68F63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EB9B-CEFA-4AFA-92D2-06492D8F129F}" type="datetimeFigureOut">
              <a:rPr lang="en-SG" smtClean="0"/>
              <a:t>12/5/2024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15235-F1D7-BAF4-777A-B7892E172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F482B3-C9B5-AD7E-2225-AB8ED946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E898-D5C7-49E1-B211-DEA84D4CD6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0119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D02F54-EBF2-2EC0-D5FF-55D101B91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EB9B-CEFA-4AFA-92D2-06492D8F129F}" type="datetimeFigureOut">
              <a:rPr lang="en-SG" smtClean="0"/>
              <a:t>12/5/2024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B3B91A-0EA3-87CA-BD62-EEC8DD337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D0D0D2-EFA6-203E-F73F-C3F625F30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E898-D5C7-49E1-B211-DEA84D4CD6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0500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8E2F3-1538-EC57-7226-290FB5E5E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2910A-1CCE-F226-1E9E-42F08C326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455CCF-1FDE-ADD5-4B0B-3F8CA3389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2C690-D4BA-4D71-2307-C864CE164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EB9B-CEFA-4AFA-92D2-06492D8F129F}" type="datetimeFigureOut">
              <a:rPr lang="en-SG" smtClean="0"/>
              <a:t>12/5/2024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F791F7-5E58-9FBE-E2D1-88048B92E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4379-7BE9-D7B1-C1A5-1D326DEEB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E898-D5C7-49E1-B211-DEA84D4CD6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5916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94D79-8390-99E5-8031-11BCF3DDF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A2F394-347F-2126-52D9-44D5F439E3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DE3C7D-5141-1F2D-B88C-13FB19F39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C9F52-8D48-CD6E-0E41-FBAF1D307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EB9B-CEFA-4AFA-92D2-06492D8F129F}" type="datetimeFigureOut">
              <a:rPr lang="en-SG" smtClean="0"/>
              <a:t>12/5/2024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60F3C-9567-6AD3-8B87-CA6194135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7BFCB5-4623-F16B-8602-28D1E469E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E898-D5C7-49E1-B211-DEA84D4CD6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9591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9CD25E-17E9-C3C0-D043-0FF7E95E1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188EB-9C30-AB04-77B1-B9BCF92DD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EB3C3-B37D-9AF3-114B-DF6C76D1ED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4EB9B-CEFA-4AFA-92D2-06492D8F129F}" type="datetimeFigureOut">
              <a:rPr lang="en-SG" smtClean="0"/>
              <a:t>12/5/2024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0AA73-6E9A-D305-76D2-4FEC089FD1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50B7A-F168-95EE-D34A-4A5F33DA46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2E898-D5C7-49E1-B211-DEA84D4CD6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5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CFA16-11C4-AC14-2478-D2758CB4FC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Maze Solver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491D3A-83E1-3825-6B55-BEFC08B5F7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Albert Lor Wen Sin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68145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3630E-B7D4-16A8-0AE2-5B855991B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Data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09D0B2-6D74-1913-277F-D1662BE5FA0E}"/>
              </a:ext>
            </a:extLst>
          </p:cNvPr>
          <p:cNvSpPr txBox="1"/>
          <p:nvPr/>
        </p:nvSpPr>
        <p:spPr>
          <a:xfrm>
            <a:off x="2259810" y="1855637"/>
            <a:ext cx="1781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Train Maze 1</a:t>
            </a:r>
            <a:endParaRPr lang="en-SG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F55D63-5515-EFB9-2E26-CBFE2C5B6A57}"/>
              </a:ext>
            </a:extLst>
          </p:cNvPr>
          <p:cNvSpPr txBox="1"/>
          <p:nvPr/>
        </p:nvSpPr>
        <p:spPr>
          <a:xfrm>
            <a:off x="8412705" y="1857924"/>
            <a:ext cx="1781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Train Maze 2</a:t>
            </a:r>
            <a:endParaRPr lang="en-SG" sz="2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1671E5B-B1E7-27FA-71DA-24C3AC032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84" y="2777857"/>
            <a:ext cx="2701743" cy="23157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D645ACA-F545-93EB-73B0-A84410FC5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0665" y="2734898"/>
            <a:ext cx="2400734" cy="243238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55856FB-9BE3-67BB-A144-4E7185E302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9917" y="2724320"/>
            <a:ext cx="2444399" cy="24535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FC3EAE-0034-BF04-68B4-C1E6913C84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9547" y="2777857"/>
            <a:ext cx="2734013" cy="236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722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3630E-B7D4-16A8-0AE2-5B855991B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Results – Train Maze 1</a:t>
            </a:r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5D0075-F24C-6B5A-9800-F2AFD867977E}"/>
              </a:ext>
            </a:extLst>
          </p:cNvPr>
          <p:cNvSpPr txBox="1"/>
          <p:nvPr/>
        </p:nvSpPr>
        <p:spPr>
          <a:xfrm>
            <a:off x="5091815" y="5703644"/>
            <a:ext cx="2008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Learning rate: 0.05</a:t>
            </a:r>
          </a:p>
          <a:p>
            <a:r>
              <a:rPr lang="en-US" dirty="0"/>
              <a:t>Discount factor: 0.9</a:t>
            </a:r>
          </a:p>
          <a:p>
            <a:r>
              <a:rPr lang="en-US" dirty="0"/>
              <a:t>Explore rate: 0.2</a:t>
            </a:r>
            <a:endParaRPr lang="en-S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C85451-A1B4-C9B4-13DA-246DA627E77E}"/>
              </a:ext>
            </a:extLst>
          </p:cNvPr>
          <p:cNvSpPr txBox="1"/>
          <p:nvPr/>
        </p:nvSpPr>
        <p:spPr>
          <a:xfrm>
            <a:off x="1119900" y="1857923"/>
            <a:ext cx="4245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Cumulative Rewards per Episode</a:t>
            </a:r>
            <a:endParaRPr lang="en-SG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0382D1-122C-F0D9-650F-802E4F9C5231}"/>
              </a:ext>
            </a:extLst>
          </p:cNvPr>
          <p:cNvSpPr txBox="1"/>
          <p:nvPr/>
        </p:nvSpPr>
        <p:spPr>
          <a:xfrm>
            <a:off x="7958292" y="1857923"/>
            <a:ext cx="3339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Solving Steps per Episode</a:t>
            </a:r>
            <a:endParaRPr lang="en-SG" sz="2400" dirty="0"/>
          </a:p>
        </p:txBody>
      </p:sp>
      <p:pic>
        <p:nvPicPr>
          <p:cNvPr id="18" name="Picture 17" descr="A graph with blue lines&#10;&#10;Description automatically generated">
            <a:extLst>
              <a:ext uri="{FF2B5EF4-FFF2-40B4-BE49-F238E27FC236}">
                <a16:creationId xmlns:a16="http://schemas.microsoft.com/office/drawing/2014/main" id="{B8D7F3B7-1247-237F-DB57-2669CEDC2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286" y="2486821"/>
            <a:ext cx="5686943" cy="3045295"/>
          </a:xfrm>
          <a:prstGeom prst="rect">
            <a:avLst/>
          </a:prstGeom>
        </p:spPr>
      </p:pic>
      <p:pic>
        <p:nvPicPr>
          <p:cNvPr id="20" name="Picture 19" descr="A graph showing a number of points&#10;&#10;Description automatically generated">
            <a:extLst>
              <a:ext uri="{FF2B5EF4-FFF2-40B4-BE49-F238E27FC236}">
                <a16:creationId xmlns:a16="http://schemas.microsoft.com/office/drawing/2014/main" id="{64B9A5A7-BB1E-3158-15C4-10DCC18F3D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27" y="2486821"/>
            <a:ext cx="5763188" cy="304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889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3630E-B7D4-16A8-0AE2-5B855991B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Results – Train Maze 2</a:t>
            </a:r>
            <a:endParaRPr lang="en-SG" dirty="0"/>
          </a:p>
        </p:txBody>
      </p:sp>
      <p:pic>
        <p:nvPicPr>
          <p:cNvPr id="4" name="Picture 3" descr="A graph with a line graph&#10;&#10;Description automatically generated">
            <a:extLst>
              <a:ext uri="{FF2B5EF4-FFF2-40B4-BE49-F238E27FC236}">
                <a16:creationId xmlns:a16="http://schemas.microsoft.com/office/drawing/2014/main" id="{11B214AB-3CCF-5CAC-51F2-4467F1A13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32" y="2563876"/>
            <a:ext cx="5681445" cy="3063349"/>
          </a:xfrm>
          <a:prstGeom prst="rect">
            <a:avLst/>
          </a:prstGeom>
        </p:spPr>
      </p:pic>
      <p:pic>
        <p:nvPicPr>
          <p:cNvPr id="6" name="Picture 5" descr="A graph with blue lines&#10;&#10;Description automatically generated">
            <a:extLst>
              <a:ext uri="{FF2B5EF4-FFF2-40B4-BE49-F238E27FC236}">
                <a16:creationId xmlns:a16="http://schemas.microsoft.com/office/drawing/2014/main" id="{C7A600D4-DEEC-3C12-A8C9-177D94DBD3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936" y="2563876"/>
            <a:ext cx="5758432" cy="30328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E4EA06-FE59-A482-A2FA-135111B67F26}"/>
              </a:ext>
            </a:extLst>
          </p:cNvPr>
          <p:cNvSpPr txBox="1"/>
          <p:nvPr/>
        </p:nvSpPr>
        <p:spPr>
          <a:xfrm>
            <a:off x="1119900" y="1857923"/>
            <a:ext cx="4245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Cumulative Rewards per Episode</a:t>
            </a:r>
            <a:endParaRPr lang="en-SG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DC9DE7-3111-7695-62EC-61B9CBD17710}"/>
              </a:ext>
            </a:extLst>
          </p:cNvPr>
          <p:cNvSpPr txBox="1"/>
          <p:nvPr/>
        </p:nvSpPr>
        <p:spPr>
          <a:xfrm>
            <a:off x="7958292" y="1857923"/>
            <a:ext cx="3339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Solving Steps per Episode</a:t>
            </a:r>
            <a:endParaRPr lang="en-SG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A482A9-E5F4-9595-77E2-E440F6396287}"/>
              </a:ext>
            </a:extLst>
          </p:cNvPr>
          <p:cNvSpPr txBox="1"/>
          <p:nvPr/>
        </p:nvSpPr>
        <p:spPr>
          <a:xfrm>
            <a:off x="5091815" y="5703644"/>
            <a:ext cx="2008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Learning rate: 0.05</a:t>
            </a:r>
          </a:p>
          <a:p>
            <a:r>
              <a:rPr lang="en-US" dirty="0"/>
              <a:t>Discount factor: 0.9</a:t>
            </a:r>
          </a:p>
          <a:p>
            <a:r>
              <a:rPr lang="en-US" dirty="0"/>
              <a:t>Explore rate: 0.2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33336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3630E-B7D4-16A8-0AE2-5B855991B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Data</a:t>
            </a:r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F7A0C8-A406-D845-C5A2-D560EDDF4362}"/>
              </a:ext>
            </a:extLst>
          </p:cNvPr>
          <p:cNvSpPr txBox="1"/>
          <p:nvPr/>
        </p:nvSpPr>
        <p:spPr>
          <a:xfrm>
            <a:off x="2972804" y="2021277"/>
            <a:ext cx="1457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Test Maze</a:t>
            </a:r>
            <a:endParaRPr lang="en-SG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C495AC7-12AD-8BFE-485E-D2C12BEBD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37" y="2683831"/>
            <a:ext cx="3408212" cy="29569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5251283-AF4C-55EE-DE10-0B9255115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741" y="2587858"/>
            <a:ext cx="3107884" cy="314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077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3630E-B7D4-16A8-0AE2-5B855991B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Results – Config 1 (Pure Evaluation)</a:t>
            </a:r>
            <a:endParaRPr lang="en-S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6B5E16-F19D-C388-99E4-96560052F30F}"/>
              </a:ext>
            </a:extLst>
          </p:cNvPr>
          <p:cNvSpPr txBox="1"/>
          <p:nvPr/>
        </p:nvSpPr>
        <p:spPr>
          <a:xfrm>
            <a:off x="1119900" y="1857923"/>
            <a:ext cx="4245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Cumulative Rewards per Episode</a:t>
            </a:r>
            <a:endParaRPr lang="en-SG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ED533B-983A-47BC-3466-038DE18223F4}"/>
              </a:ext>
            </a:extLst>
          </p:cNvPr>
          <p:cNvSpPr txBox="1"/>
          <p:nvPr/>
        </p:nvSpPr>
        <p:spPr>
          <a:xfrm>
            <a:off x="7958292" y="1857923"/>
            <a:ext cx="3339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Solving Steps per Episode</a:t>
            </a:r>
            <a:endParaRPr lang="en-SG" sz="2400" dirty="0"/>
          </a:p>
        </p:txBody>
      </p:sp>
      <p:pic>
        <p:nvPicPr>
          <p:cNvPr id="18" name="Picture 17" descr="A graph with blue lines&#10;&#10;Description automatically generated">
            <a:extLst>
              <a:ext uri="{FF2B5EF4-FFF2-40B4-BE49-F238E27FC236}">
                <a16:creationId xmlns:a16="http://schemas.microsoft.com/office/drawing/2014/main" id="{B9E695A0-8E78-EA73-7F7F-C4202B7C8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279" y="2559848"/>
            <a:ext cx="5712642" cy="3090224"/>
          </a:xfrm>
          <a:prstGeom prst="rect">
            <a:avLst/>
          </a:prstGeom>
        </p:spPr>
      </p:pic>
      <p:pic>
        <p:nvPicPr>
          <p:cNvPr id="20" name="Picture 19" descr="A graph with blue lines&#10;&#10;Description automatically generated">
            <a:extLst>
              <a:ext uri="{FF2B5EF4-FFF2-40B4-BE49-F238E27FC236}">
                <a16:creationId xmlns:a16="http://schemas.microsoft.com/office/drawing/2014/main" id="{E23EA335-F246-DE55-9CC5-EBAE025885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81" y="2614611"/>
            <a:ext cx="5712642" cy="298069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C354464-FE67-EB6C-6BA7-5628B868B40B}"/>
              </a:ext>
            </a:extLst>
          </p:cNvPr>
          <p:cNvSpPr txBox="1"/>
          <p:nvPr/>
        </p:nvSpPr>
        <p:spPr>
          <a:xfrm>
            <a:off x="5091815" y="5703644"/>
            <a:ext cx="2008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Learning rate: 0</a:t>
            </a:r>
          </a:p>
          <a:p>
            <a:r>
              <a:rPr lang="en-US" dirty="0"/>
              <a:t>Discount factor: 0.9</a:t>
            </a:r>
          </a:p>
          <a:p>
            <a:r>
              <a:rPr lang="en-US" dirty="0"/>
              <a:t>Explore rate: 0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31302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3630E-B7D4-16A8-0AE2-5B855991B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Results – Config 2 (Keeps Learning)</a:t>
            </a:r>
            <a:endParaRPr lang="en-S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6B5E16-F19D-C388-99E4-96560052F30F}"/>
              </a:ext>
            </a:extLst>
          </p:cNvPr>
          <p:cNvSpPr txBox="1"/>
          <p:nvPr/>
        </p:nvSpPr>
        <p:spPr>
          <a:xfrm>
            <a:off x="1119900" y="1857923"/>
            <a:ext cx="4245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Cumulative Rewards per Episode</a:t>
            </a:r>
            <a:endParaRPr lang="en-SG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ED533B-983A-47BC-3466-038DE18223F4}"/>
              </a:ext>
            </a:extLst>
          </p:cNvPr>
          <p:cNvSpPr txBox="1"/>
          <p:nvPr/>
        </p:nvSpPr>
        <p:spPr>
          <a:xfrm>
            <a:off x="7958292" y="1857923"/>
            <a:ext cx="3339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Solving Steps per Episode</a:t>
            </a:r>
            <a:endParaRPr lang="en-SG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354464-FE67-EB6C-6BA7-5628B868B40B}"/>
              </a:ext>
            </a:extLst>
          </p:cNvPr>
          <p:cNvSpPr txBox="1"/>
          <p:nvPr/>
        </p:nvSpPr>
        <p:spPr>
          <a:xfrm>
            <a:off x="5091815" y="5703644"/>
            <a:ext cx="2008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Learning rate: 0.05</a:t>
            </a:r>
          </a:p>
          <a:p>
            <a:r>
              <a:rPr lang="en-US" dirty="0"/>
              <a:t>Discount factor: 0.9</a:t>
            </a:r>
          </a:p>
          <a:p>
            <a:r>
              <a:rPr lang="en-US" dirty="0"/>
              <a:t>Explore rate: 0.2</a:t>
            </a:r>
            <a:endParaRPr lang="en-SG" dirty="0"/>
          </a:p>
        </p:txBody>
      </p:sp>
      <p:pic>
        <p:nvPicPr>
          <p:cNvPr id="4" name="Picture 3" descr="A graph with blue lines&#10;&#10;Description automatically generated">
            <a:extLst>
              <a:ext uri="{FF2B5EF4-FFF2-40B4-BE49-F238E27FC236}">
                <a16:creationId xmlns:a16="http://schemas.microsoft.com/office/drawing/2014/main" id="{5D54D391-6D0D-FC38-1CCD-E8A5AAD7A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059" y="2446211"/>
            <a:ext cx="5770619" cy="3117043"/>
          </a:xfrm>
          <a:prstGeom prst="rect">
            <a:avLst/>
          </a:prstGeom>
        </p:spPr>
      </p:pic>
      <p:pic>
        <p:nvPicPr>
          <p:cNvPr id="6" name="Picture 5" descr="A graph with blue lines&#10;&#10;Description automatically generated">
            <a:extLst>
              <a:ext uri="{FF2B5EF4-FFF2-40B4-BE49-F238E27FC236}">
                <a16:creationId xmlns:a16="http://schemas.microsoft.com/office/drawing/2014/main" id="{B7A6971C-75A8-9E5D-073A-BE5914B58D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22" y="2488203"/>
            <a:ext cx="5870141" cy="307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826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128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Maze Solver</vt:lpstr>
      <vt:lpstr>Training Data</vt:lpstr>
      <vt:lpstr>Training Results – Train Maze 1</vt:lpstr>
      <vt:lpstr>Training Results – Train Maze 2</vt:lpstr>
      <vt:lpstr>Test Data</vt:lpstr>
      <vt:lpstr>Test Results – Config 1 (Pure Evaluation)</vt:lpstr>
      <vt:lpstr>Test Results – Config 2 (Keeps Learning)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#LOR WEN SIN#</dc:creator>
  <cp:lastModifiedBy>#LOR WEN SIN#</cp:lastModifiedBy>
  <cp:revision>3</cp:revision>
  <dcterms:created xsi:type="dcterms:W3CDTF">2024-05-11T17:35:14Z</dcterms:created>
  <dcterms:modified xsi:type="dcterms:W3CDTF">2024-05-11T21:52:10Z</dcterms:modified>
</cp:coreProperties>
</file>