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1" r:id="rId6"/>
    <p:sldId id="260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17B-5098-4DC9-8205-5BB3DBFE9207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19E3-FBD0-42F7-BFE1-052A513BC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6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19E3-FBD0-42F7-BFE1-052A513BCCD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24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19E3-FBD0-42F7-BFE1-052A513BCCD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65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F541-6CE4-E4F0-3E21-CAB3B16C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828C-8448-13FB-BF7E-6E097C0F4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76B8-27BF-9B53-6FE2-7989E53B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0948-9393-E6B3-D3D1-BDC7C59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9D2B-871D-ED84-0309-C121936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9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B570-A4C4-8D16-9ADA-2286255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5BC7-E221-A794-BD06-15B4DEA6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365F-9E6A-6144-79FF-4E9079DF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D904-C0A4-05B3-BF1D-01DCA748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A5E5-D39E-3653-A94D-B18615C5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3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60EE-1361-3209-A2DD-A768F1BD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595A3-189D-A257-9B06-2AAF502BC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8E89-9B14-7F5B-697C-D113B849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DBB2-CD09-6D75-4905-2ECE112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99B4-9AD0-3AB8-54D5-349CF104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CA0-B127-0B77-385D-1D15755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906-65E1-B4BD-E137-A3914840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710E-13C5-CE09-5DEF-C742B355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0B04-824E-646C-E6D9-C1813C92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7A9D-11FD-0D24-40B6-EDC459A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5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AB4-4ABD-67E3-0415-7EB62543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6F291-151A-CCBC-D444-4431AAF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0D1-D68B-1214-F10F-0BD5AB76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33A3-1D6A-5B01-869D-F26BD990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9402-69A0-D0D1-2D3F-BAF878A4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0ED-2C2A-50E8-1612-3CAFD7C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D981-94CF-E580-52F9-6524B82A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8297-519F-244C-F7BE-D6463A69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5420-D77B-322B-AED2-5BF0167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5AE3-620A-7CFA-5435-BEDDD8A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311F-334F-75AF-B39C-D632DFC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C7B-D37C-59D3-40A1-E6C0382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EC58-0F7F-7994-D9CB-DACDEE97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D150-EF8C-83FF-6FC4-C1C30E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ADBE-78C0-2D29-BFC8-E661CEAC0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734AC-AE0A-5732-11DC-87193A34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329C4-903E-A4A4-4557-AC39C5F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C19C-D117-B7C3-9476-33D23A17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1A3A-98B7-4A96-DFA5-BEA6D71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46FB-2FA7-4249-D2DB-68349FC0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5E834-ABD1-B27C-EDE6-7FEC68F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15235-F1D7-BAF4-777A-B7892E17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82B3-C9B5-AD7E-2225-AB8ED946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2F54-EBF2-2EC0-D5FF-55D101B9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B91A-0EA3-87CA-BD62-EEC8DD3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D0D2-EFA6-203E-F73F-C3F625F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5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2F3-1538-EC57-7226-290FB5E5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910A-1CCE-F226-1E9E-42F08C32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5CCF-1FDE-ADD5-4B0B-3F8CA338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C690-D4BA-4D71-2307-C864CE1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91F7-5E58-9FBE-E2D1-88048B92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4379-7BE9-D7B1-C1A5-1D326DE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9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D79-8390-99E5-8031-11BCF3DD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2F394-347F-2126-52D9-44D5F439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E3C7D-5141-1F2D-B88C-13FB19F3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9F52-8D48-CD6E-0E41-FBAF1D30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0F3C-9567-6AD3-8B87-CA61941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FCB5-4623-F16B-8602-28D1E46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5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D25E-17E9-C3C0-D043-0FF7E95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88EB-9C30-AB04-77B1-B9BCF92D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3C3-B37D-9AF3-114B-DF6C76D1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AA73-6E9A-D305-76D2-4FEC089F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0B7A-F168-95EE-D34A-4A5F33DA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A16-11C4-AC14-2478-D2758CB4F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Maze Solver with</a:t>
            </a:r>
            <a:br>
              <a:rPr lang="en-US" b="1" dirty="0"/>
            </a:br>
            <a:r>
              <a:rPr lang="en-US" b="1" dirty="0"/>
              <a:t>Q Learning &amp; Linear Regression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1D3A-83E1-3825-6B55-BEFC08B5F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Lor Wen Sin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9D0B2-6D74-1913-277F-D1662BE5FA0E}"/>
              </a:ext>
            </a:extLst>
          </p:cNvPr>
          <p:cNvSpPr txBox="1"/>
          <p:nvPr/>
        </p:nvSpPr>
        <p:spPr>
          <a:xfrm>
            <a:off x="2259810" y="1855637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5D63-5515-EFB9-2E26-CBFE2C5B6A57}"/>
              </a:ext>
            </a:extLst>
          </p:cNvPr>
          <p:cNvSpPr txBox="1"/>
          <p:nvPr/>
        </p:nvSpPr>
        <p:spPr>
          <a:xfrm>
            <a:off x="8412705" y="1857924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2</a:t>
            </a:r>
            <a:endParaRPr lang="en-SG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71E5B-B1E7-27FA-71DA-24C3AC0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4" y="2777857"/>
            <a:ext cx="2701743" cy="2315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645ACA-F545-93EB-73B0-A84410FC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65" y="2734898"/>
            <a:ext cx="2400734" cy="24323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5856FB-9BE3-67BB-A144-4E7185E3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917" y="2724320"/>
            <a:ext cx="2444399" cy="2453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C3EAE-0034-BF04-68B4-C1E6913C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47" y="2777857"/>
            <a:ext cx="2734013" cy="23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– Train Maze 1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0075-F24C-6B5A-9800-F2AFD867977E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85451-A1B4-C9B4-13DA-246DA627E77E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382D1-122C-F0D9-650F-802E4F9C5231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pic>
        <p:nvPicPr>
          <p:cNvPr id="18" name="Picture 17" descr="A graph with blue lines&#10;&#10;Description automatically generated">
            <a:extLst>
              <a:ext uri="{FF2B5EF4-FFF2-40B4-BE49-F238E27FC236}">
                <a16:creationId xmlns:a16="http://schemas.microsoft.com/office/drawing/2014/main" id="{B8D7F3B7-1247-237F-DB57-2669CEDC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86" y="2486821"/>
            <a:ext cx="5686943" cy="3045295"/>
          </a:xfrm>
          <a:prstGeom prst="rect">
            <a:avLst/>
          </a:prstGeom>
        </p:spPr>
      </p:pic>
      <p:pic>
        <p:nvPicPr>
          <p:cNvPr id="20" name="Picture 19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64B9A5A7-BB1E-3158-15C4-10DCC18F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7" y="2486821"/>
            <a:ext cx="5763188" cy="30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– Train Maze 2</a:t>
            </a:r>
            <a:endParaRPr lang="en-SG" dirty="0"/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11B214AB-3CCF-5CAC-51F2-4467F1A1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59" y="2527924"/>
            <a:ext cx="5681445" cy="3063349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C7A600D4-DEEC-3C12-A8C9-177D94DB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1" y="2527924"/>
            <a:ext cx="5758432" cy="3032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4EA06-FE59-A482-A2FA-135111B67F26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9DE7-3111-7695-62EC-61B9CBD17710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482A9-E5F4-9595-77E2-E440F6396287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3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7A0C8-A406-D845-C5A2-D560EDDF4362}"/>
              </a:ext>
            </a:extLst>
          </p:cNvPr>
          <p:cNvSpPr txBox="1"/>
          <p:nvPr/>
        </p:nvSpPr>
        <p:spPr>
          <a:xfrm>
            <a:off x="2972804" y="2021277"/>
            <a:ext cx="14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Maze</a:t>
            </a:r>
            <a:endParaRPr lang="en-SG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95AC7-12AD-8BFE-485E-D2C12BEB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7" y="2683831"/>
            <a:ext cx="3408212" cy="2956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51283-AF4C-55EE-DE10-0B925511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1" y="2587858"/>
            <a:ext cx="3107884" cy="31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5091815" y="5703644"/>
            <a:ext cx="333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factor: 0.9</a:t>
            </a:r>
          </a:p>
          <a:p>
            <a:r>
              <a:rPr lang="en-US" dirty="0"/>
              <a:t>Explore rate: 0 (Purely evaluation)</a:t>
            </a:r>
            <a:endParaRPr lang="en-SG" dirty="0"/>
          </a:p>
        </p:txBody>
      </p:sp>
      <p:pic>
        <p:nvPicPr>
          <p:cNvPr id="4" name="Picture 3" descr="A graph showing steps required to solve the maze&#10;&#10;Description automatically generated">
            <a:extLst>
              <a:ext uri="{FF2B5EF4-FFF2-40B4-BE49-F238E27FC236}">
                <a16:creationId xmlns:a16="http://schemas.microsoft.com/office/drawing/2014/main" id="{B3B793C3-977D-BA62-6C36-35E5E4D7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98" y="2439826"/>
            <a:ext cx="5956110" cy="3181582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6224308C-3BEF-F0FA-470D-13F8BDF3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2416990"/>
            <a:ext cx="6092326" cy="31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Steps per Game Before vs After Training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2420063" y="1823006"/>
            <a:ext cx="207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Training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8689736" y="1834424"/>
            <a:ext cx="186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Training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757238" y="5703644"/>
            <a:ext cx="110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after training, the total steps required to solve the maze per </a:t>
            </a:r>
            <a:r>
              <a:rPr lang="en-US" b="1" dirty="0"/>
              <a:t>game </a:t>
            </a:r>
            <a:r>
              <a:rPr lang="en-US" dirty="0"/>
              <a:t>is same as the steps required to solve the maze per </a:t>
            </a:r>
            <a:r>
              <a:rPr lang="en-US" b="1" dirty="0"/>
              <a:t>episode</a:t>
            </a:r>
            <a:r>
              <a:rPr lang="en-US" dirty="0"/>
              <a:t>, which means the agent can solve the maze in one episode (&lt;=200 steps) after training.</a:t>
            </a:r>
            <a:endParaRPr lang="en-SG" b="1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C7553C7-D095-BADF-B006-ACA6E6F7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" y="2441894"/>
            <a:ext cx="5835103" cy="3120159"/>
          </a:xfrm>
          <a:prstGeom prst="rect">
            <a:avLst/>
          </a:prstGeom>
        </p:spPr>
      </p:pic>
      <p:pic>
        <p:nvPicPr>
          <p:cNvPr id="8" name="Picture 7" descr="A graph of blue lines&#10;&#10;Description automatically generated">
            <a:extLst>
              <a:ext uri="{FF2B5EF4-FFF2-40B4-BE49-F238E27FC236}">
                <a16:creationId xmlns:a16="http://schemas.microsoft.com/office/drawing/2014/main" id="{83BF9C4C-B11F-2A11-8832-CC31EAE4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44" y="2477614"/>
            <a:ext cx="5815073" cy="30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3CB6-19A3-E310-9C1C-FD461949D230}"/>
              </a:ext>
            </a:extLst>
          </p:cNvPr>
          <p:cNvSpPr txBox="1"/>
          <p:nvPr/>
        </p:nvSpPr>
        <p:spPr>
          <a:xfrm>
            <a:off x="2826516" y="1864059"/>
            <a:ext cx="653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Distribution of Solving Steps per Episode </a:t>
            </a:r>
            <a:endParaRPr lang="en-SG" sz="2400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6ABC-3872-3165-B2BC-836FF233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3" y="3903121"/>
            <a:ext cx="6615278" cy="1018922"/>
          </a:xfrm>
          <a:prstGeom prst="rect">
            <a:avLst/>
          </a:prstGeom>
        </p:spPr>
      </p:pic>
      <p:pic>
        <p:nvPicPr>
          <p:cNvPr id="20" name="Picture 19" descr="A graph of steps required to solve maze&#10;&#10;Description automatically generated">
            <a:extLst>
              <a:ext uri="{FF2B5EF4-FFF2-40B4-BE49-F238E27FC236}">
                <a16:creationId xmlns:a16="http://schemas.microsoft.com/office/drawing/2014/main" id="{9CFF0D45-1569-437D-D56C-144AEA117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" y="2630458"/>
            <a:ext cx="5109744" cy="39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3CB6-19A3-E310-9C1C-FD461949D230}"/>
              </a:ext>
            </a:extLst>
          </p:cNvPr>
          <p:cNvSpPr txBox="1"/>
          <p:nvPr/>
        </p:nvSpPr>
        <p:spPr>
          <a:xfrm>
            <a:off x="2676498" y="1549154"/>
            <a:ext cx="729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Sample Mean of Solving Steps per Episode </a:t>
            </a:r>
            <a:endParaRPr lang="en-SG" sz="24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E90ADDE4-0782-BBE9-A78D-7204DF1BB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68" y="2440305"/>
            <a:ext cx="6195797" cy="3047211"/>
          </a:xfrm>
          <a:prstGeom prst="rect">
            <a:avLst/>
          </a:prstGeom>
        </p:spPr>
      </p:pic>
      <p:pic>
        <p:nvPicPr>
          <p:cNvPr id="7" name="Picture 6" descr="A blue graph with numbers&#10;&#10;Description automatically generated">
            <a:extLst>
              <a:ext uri="{FF2B5EF4-FFF2-40B4-BE49-F238E27FC236}">
                <a16:creationId xmlns:a16="http://schemas.microsoft.com/office/drawing/2014/main" id="{9EB8D96C-1BAA-8EE8-D200-575B27930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" y="2010819"/>
            <a:ext cx="5173053" cy="4087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88E2A-F494-85B5-6436-86D0B337E686}"/>
              </a:ext>
            </a:extLst>
          </p:cNvPr>
          <p:cNvSpPr txBox="1"/>
          <p:nvPr/>
        </p:nvSpPr>
        <p:spPr>
          <a:xfrm>
            <a:off x="5857875" y="5666112"/>
            <a:ext cx="605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95% confident that the true mean steps required to solve a maze per episode lies around 38 steps.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DCE23-EC56-84F6-3865-F2CE41988D08}"/>
              </a:ext>
            </a:extLst>
          </p:cNvPr>
          <p:cNvSpPr txBox="1"/>
          <p:nvPr/>
        </p:nvSpPr>
        <p:spPr>
          <a:xfrm>
            <a:off x="109537" y="6095667"/>
            <a:ext cx="540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Random variables are </a:t>
            </a:r>
            <a:r>
              <a:rPr lang="en-US" altLang="zh-CN" dirty="0"/>
              <a:t>IID</a:t>
            </a:r>
            <a:r>
              <a:rPr lang="en-SG" dirty="0"/>
              <a:t>, therefore their sample means approximately form a normal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5413E-9752-42D4-17D0-1F511D32DD34}"/>
              </a:ext>
            </a:extLst>
          </p:cNvPr>
          <p:cNvSpPr txBox="1"/>
          <p:nvPr/>
        </p:nvSpPr>
        <p:spPr>
          <a:xfrm>
            <a:off x="1285875" y="5865065"/>
            <a:ext cx="59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8581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217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Maze Solver with Q Learning &amp; Linear Regression</vt:lpstr>
      <vt:lpstr>Training Data</vt:lpstr>
      <vt:lpstr>Training Results – Train Maze 1</vt:lpstr>
      <vt:lpstr>Training Results – Train Maze 2</vt:lpstr>
      <vt:lpstr>Test Data</vt:lpstr>
      <vt:lpstr>Test Results</vt:lpstr>
      <vt:lpstr>Total Steps per Game Before vs After Training</vt:lpstr>
      <vt:lpstr>Statistical Analysis</vt:lpstr>
      <vt:lpstr>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#LOR WEN SIN#</dc:creator>
  <cp:lastModifiedBy>#LOR WEN SIN#</cp:lastModifiedBy>
  <cp:revision>9</cp:revision>
  <dcterms:created xsi:type="dcterms:W3CDTF">2024-05-11T17:35:14Z</dcterms:created>
  <dcterms:modified xsi:type="dcterms:W3CDTF">2024-05-12T15:26:47Z</dcterms:modified>
</cp:coreProperties>
</file>