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91" r:id="rId10"/>
    <p:sldId id="264" r:id="rId11"/>
    <p:sldId id="265" r:id="rId12"/>
    <p:sldId id="292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4" r:id="rId29"/>
    <p:sldId id="287" r:id="rId30"/>
    <p:sldId id="288" r:id="rId31"/>
    <p:sldId id="293" r:id="rId32"/>
    <p:sldId id="289" r:id="rId33"/>
    <p:sldId id="286" r:id="rId34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36"/>
      <p:bold r:id="rId37"/>
      <p:italic r:id="rId38"/>
      <p:boldItalic r:id="rId39"/>
    </p:embeddedFont>
    <p:embeddedFont>
      <p:font typeface="Roboto" panose="02000000000000000000" pitchFamily="2" charset="0"/>
      <p:regular r:id="rId40"/>
      <p:bold r:id="rId41"/>
      <p:italic r:id="rId42"/>
      <p:boldItalic r:id="rId43"/>
    </p:embeddedFont>
    <p:embeddedFont>
      <p:font typeface="Roboto Condensed" panose="02000000000000000000" pitchFamily="2" charset="0"/>
      <p:regular r:id="rId44"/>
      <p:bold r:id="rId45"/>
      <p:italic r:id="rId46"/>
      <p:boldItalic r:id="rId47"/>
    </p:embeddedFont>
    <p:embeddedFont>
      <p:font typeface="Roboto Condensed Light" panose="02000000000000000000" pitchFamily="2" charset="0"/>
      <p:regular r:id="rId48"/>
      <p:bold r:id="rId49"/>
      <p:italic r:id="rId50"/>
      <p:boldItalic r:id="rId51"/>
    </p:embeddedFont>
    <p:embeddedFont>
      <p:font typeface="Squada One" panose="020B0604020202020204" charset="0"/>
      <p:regular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4" roundtripDataSignature="AMtx7mjbJviOiW+4nc14OLEsy5rq6MV+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79869" autoAdjust="0"/>
  </p:normalViewPr>
  <p:slideViewPr>
    <p:cSldViewPr snapToGrid="0">
      <p:cViewPr varScale="1">
        <p:scale>
          <a:sx n="83" d="100"/>
          <a:sy n="83" d="100"/>
        </p:scale>
        <p:origin x="1402" y="5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font" Target="fonts/font15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54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font" Target="fonts/font14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3" name="Google Shape;56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24f40bf9400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7" name="Google Shape;637;g24f40bf9400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24f40bf9400_1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5" name="Google Shape;645;g24f40bf9400_1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0" name="Google Shape;660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24f40bf940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8" name="Google Shape;678;g24f40bf940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5" name="Google Shape;68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it-IT" dirty="0"/>
              <a:t>Il modello utilizzato è la </a:t>
            </a:r>
            <a:r>
              <a:rPr lang="it-IT" dirty="0" err="1"/>
              <a:t>mixnet</a:t>
            </a:r>
            <a:r>
              <a:rPr lang="it-IT" dirty="0"/>
              <a:t>, in particolare, la versione s (che sta per small) utilizzata per i sistemi embedded e con risorse limitate. Tale modello è stato preso dal paper che abbiamo analizzato. Questo modello è basato su reti </a:t>
            </a:r>
            <a:r>
              <a:rPr lang="it-IT" dirty="0" err="1"/>
              <a:t>convoluzionali</a:t>
            </a:r>
            <a:r>
              <a:rPr lang="it-IT" dirty="0"/>
              <a:t> con lo scopo di unire diversi kernel, ognuno di dimensioni differenti, in un’unica operazione </a:t>
            </a:r>
            <a:r>
              <a:rPr lang="it-IT" dirty="0" err="1"/>
              <a:t>convoluzionale</a:t>
            </a:r>
            <a:r>
              <a:rPr lang="it-IT" dirty="0"/>
              <a:t>, così da ottenere facilmente diversi tipi di pattern dalle immagini ricevute in input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2" name="Google Shape;69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it-IT" dirty="0"/>
              <a:t>La feature </a:t>
            </a:r>
            <a:r>
              <a:rPr lang="it-IT" dirty="0" err="1"/>
              <a:t>extraction</a:t>
            </a:r>
            <a:r>
              <a:rPr lang="it-IT" dirty="0"/>
              <a:t> è stata effettuata sulle immagini del dataset di </a:t>
            </a:r>
            <a:r>
              <a:rPr lang="it-IT" dirty="0" err="1"/>
              <a:t>train</a:t>
            </a:r>
            <a:r>
              <a:rPr lang="it-IT" dirty="0"/>
              <a:t> con lo scopo di estrarre le caratteristiche più rilevanti, per effettuare un’analisi dettagliata. Per fare ciò abbiamo preso un modello </a:t>
            </a:r>
            <a:r>
              <a:rPr lang="it-IT" dirty="0" err="1"/>
              <a:t>pre</a:t>
            </a:r>
            <a:r>
              <a:rPr lang="it-IT" dirty="0"/>
              <a:t>-addestrato, eliminato l’ultimo </a:t>
            </a:r>
            <a:r>
              <a:rPr lang="it-IT" dirty="0" err="1"/>
              <a:t>layer</a:t>
            </a:r>
            <a:r>
              <a:rPr lang="it-IT" dirty="0"/>
              <a:t> e prese le features del penultimo per poi salvarle all’interno di un csv (quindi ogni immagine aveva la lista di features corrispondenti estratte) .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8" name="Google Shape;69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Tra le tecniche di </a:t>
            </a:r>
            <a:r>
              <a:rPr lang="it-IT" dirty="0" err="1"/>
              <a:t>pre-proccessing</a:t>
            </a:r>
            <a:r>
              <a:rPr lang="it-IT" dirty="0"/>
              <a:t> adottate abbiamo scelto la PCA abbinata a diversi classificatori. Questo ci ha permesso di individuare le caratteristiche più informative dei dati e scartare quelle che contribuivano meno alla varianza complessiva. Inoltre, in questo modo abbiamo ottenuto</a:t>
            </a:r>
            <a:r>
              <a:rPr lang="en" dirty="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una rappresentazione ridotta dei dati che preservano la maggior parte delle informazioni importanti.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4" name="Google Shape;71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 dirty="0"/>
              <a:t>Tra i classificatori utilizzati per la comparazione abbiamo: il </a:t>
            </a:r>
            <a:r>
              <a:rPr lang="it-IT" dirty="0" err="1"/>
              <a:t>decision</a:t>
            </a:r>
            <a:r>
              <a:rPr lang="it-IT" dirty="0"/>
              <a:t> </a:t>
            </a:r>
            <a:r>
              <a:rPr lang="it-IT" dirty="0" err="1"/>
              <a:t>tree</a:t>
            </a:r>
            <a:r>
              <a:rPr lang="it-IT" dirty="0"/>
              <a:t>, </a:t>
            </a:r>
            <a:r>
              <a:rPr lang="it-IT" dirty="0" err="1"/>
              <a:t>gaussian</a:t>
            </a:r>
            <a:r>
              <a:rPr lang="it-IT" dirty="0"/>
              <a:t> NB e il </a:t>
            </a:r>
            <a:r>
              <a:rPr lang="it-IT" dirty="0" err="1"/>
              <a:t>randomForest</a:t>
            </a:r>
            <a:r>
              <a:rPr lang="it-IT" dirty="0"/>
              <a:t>. Ognuno dei classificatori è testato su ogni tipo di attacco di </a:t>
            </a:r>
            <a:r>
              <a:rPr lang="it-IT" dirty="0" err="1"/>
              <a:t>morph</a:t>
            </a:r>
            <a:r>
              <a:rPr lang="it-IT" dirty="0"/>
              <a:t>, la libreria usata è </a:t>
            </a:r>
            <a:r>
              <a:rPr lang="it-IT" dirty="0" err="1">
                <a:effectLst/>
                <a:latin typeface="Arial" panose="020B0604020202020204" pitchFamily="34" charset="0"/>
              </a:rPr>
              <a:t>scikit-learn</a:t>
            </a:r>
            <a:r>
              <a:rPr lang="it-IT" dirty="0">
                <a:effectLst/>
                <a:latin typeface="Arial" panose="020B0604020202020204" pitchFamily="34" charset="0"/>
              </a:rPr>
              <a:t> e prendono in input l’output della PCA e la mappa dei valori (cioè le label del csv, </a:t>
            </a:r>
            <a:r>
              <a:rPr lang="it-IT" dirty="0" err="1">
                <a:effectLst/>
                <a:latin typeface="Arial" panose="020B0604020202020204" pitchFamily="34" charset="0"/>
              </a:rPr>
              <a:t>bonafide</a:t>
            </a:r>
            <a:r>
              <a:rPr lang="it-IT" dirty="0">
                <a:effectLst/>
                <a:latin typeface="Arial" panose="020B0604020202020204" pitchFamily="34" charset="0"/>
              </a:rPr>
              <a:t> o </a:t>
            </a:r>
            <a:r>
              <a:rPr lang="it-IT" dirty="0" err="1">
                <a:effectLst/>
                <a:latin typeface="Arial" panose="020B0604020202020204" pitchFamily="34" charset="0"/>
              </a:rPr>
              <a:t>attack</a:t>
            </a:r>
            <a:r>
              <a:rPr lang="it-IT" dirty="0">
                <a:effectLst/>
                <a:latin typeface="Arial" panose="020B0604020202020204" pitchFamily="34" charset="0"/>
              </a:rPr>
              <a:t>).</a:t>
            </a: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24f56491420_3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8" name="Google Shape;728;g24f56491420_3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 dirty="0"/>
              <a:t>Per valutare la prestazione dei modelli di riconoscimento biometrico abbiamo analizzato 3 metriche differenti.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 dirty="0"/>
              <a:t>Innanzitutto la BPCER rappresenta il tasso di errore di classificazione delle immagini </a:t>
            </a:r>
            <a:r>
              <a:rPr lang="it-IT" dirty="0" err="1"/>
              <a:t>bonafide</a:t>
            </a:r>
            <a:r>
              <a:rPr lang="it-IT" dirty="0"/>
              <a:t>, cioè i falsi negativi, quindi, la percentuale di casi in cui il sistema riconosce un immagine </a:t>
            </a:r>
            <a:r>
              <a:rPr lang="it-IT" dirty="0" err="1"/>
              <a:t>bonafide</a:t>
            </a:r>
            <a:r>
              <a:rPr lang="it-IT" dirty="0"/>
              <a:t> come un attacco, sbagliando.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24f98dafa0b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7" name="Google Shape;737;g24f98dafa0b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 dirty="0"/>
              <a:t>L'APCER, d'altra parte, rappresenta il tasso di errore di classificazione delle immagini </a:t>
            </a:r>
            <a:r>
              <a:rPr lang="it-IT" dirty="0" err="1"/>
              <a:t>morphate</a:t>
            </a:r>
            <a:r>
              <a:rPr lang="it-IT" dirty="0"/>
              <a:t>, cioè i falsi positivi, quindi, la percentuale di casi in cui il sistema riconosce un attacco di </a:t>
            </a:r>
            <a:r>
              <a:rPr lang="it-IT" dirty="0" err="1"/>
              <a:t>morph</a:t>
            </a:r>
            <a:r>
              <a:rPr lang="it-IT" dirty="0"/>
              <a:t> come un immagine </a:t>
            </a:r>
            <a:r>
              <a:rPr lang="it-IT" dirty="0" err="1"/>
              <a:t>bonafide</a:t>
            </a:r>
            <a:r>
              <a:rPr lang="it-IT" dirty="0"/>
              <a:t>, sbagliando.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it-IT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 dirty="0"/>
              <a:t>L'obiettivo è stato quello di minimizzare sia il BPCER che l'APCER, ma in maniera particolare l’APCER dato che è considerato più critico in quanto rappresenta il rischio di riconoscere un </a:t>
            </a:r>
            <a:r>
              <a:rPr lang="it-IT" dirty="0" err="1"/>
              <a:t>malintezionato</a:t>
            </a:r>
            <a:r>
              <a:rPr lang="it-IT" dirty="0"/>
              <a:t> come </a:t>
            </a:r>
            <a:r>
              <a:rPr lang="it-IT" dirty="0" err="1"/>
              <a:t>leggittimo</a:t>
            </a:r>
            <a:r>
              <a:rPr lang="it-IT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2" name="Google Shape;57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24f56491420_3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6" name="Google Shape;746;g24f56491420_3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 dirty="0"/>
              <a:t>Di conseguenza per fare un’analisi più accurata, abbiamo calcolato l’APCER in relazione a diverse soglie del BPCER.</a:t>
            </a: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24f56491420_3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5" name="Google Shape;755;g24f56491420_3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it-IT" dirty="0"/>
              <a:t>Per valutare in modo completo le prestazioni dei modelli, abbiamo analizzato anche l'EER (</a:t>
            </a:r>
            <a:r>
              <a:rPr lang="it-IT" dirty="0" err="1"/>
              <a:t>Equal</a:t>
            </a:r>
            <a:r>
              <a:rPr lang="it-IT" dirty="0"/>
              <a:t> </a:t>
            </a:r>
            <a:r>
              <a:rPr lang="it-IT" dirty="0" err="1"/>
              <a:t>Error</a:t>
            </a:r>
            <a:r>
              <a:rPr lang="it-IT" dirty="0"/>
              <a:t> Rate), che rappresenta il punto in cui il BPCER e l'APCER sono uguali. L’obiettivo è stato di minimizzare il più possibile l’EER.</a:t>
            </a: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24f56491420_3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4" name="Google Shape;764;g24f56491420_3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24f585cb2c7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1" name="Google Shape;771;g24f585cb2c7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8" name="Google Shape;77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251982db41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4" name="Google Shape;784;g251982db41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251982db415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1" name="Google Shape;791;g251982db415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24f585cb2c7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8" name="Google Shape;798;g24f585cb2c7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24f585cb2c7_1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9" name="Google Shape;819;g24f585cb2c7_1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2504ecacc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3" name="Google Shape;833;g2504ecacc4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9" name="Google Shape;58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2504ecacc4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9" name="Google Shape;839;g2504ecacc4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251efaa1a85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8" name="Google Shape;838;g251efaa1a85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2504ecacc4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8" name="Google Shape;848;g2504ecacc4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3" name="Google Shape;83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24f40bf9400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6" name="Google Shape;596;g24f40bf9400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24f40bf9400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4" name="Google Shape;604;g24f40bf9400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24f40bf9400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5" name="Google Shape;615;g24f40bf9400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24f40bf9400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2" name="Google Shape;622;g24f40bf9400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24f40bf9400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9" name="Google Shape;629;g24f40bf9400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251fd138e9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7" name="Google Shape;637;g251fd138e9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hyperlink" Target="http://bit.ly/2TtBDfr" TargetMode="Externa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freepik.es/foto-gratis/macho-angulo-casco-realidad-virtual_7133530.htm" TargetMode="External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11" name="Google Shape;11;p90"/>
          <p:cNvSpPr txBox="1"/>
          <p:nvPr/>
        </p:nvSpPr>
        <p:spPr>
          <a:xfrm flipH="1">
            <a:off x="1375550" y="30924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2" name="Google Shape;12;p9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90"/>
          <p:cNvSpPr txBox="1">
            <a:spLocks noGrp="1"/>
          </p:cNvSpPr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4" name="Google Shape;14;p90"/>
          <p:cNvSpPr txBox="1">
            <a:spLocks noGrp="1"/>
          </p:cNvSpPr>
          <p:nvPr>
            <p:ph type="subTitle" idx="1"/>
          </p:nvPr>
        </p:nvSpPr>
        <p:spPr>
          <a:xfrm>
            <a:off x="457275" y="3192525"/>
            <a:ext cx="82296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2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9"/>
          <p:cNvSpPr txBox="1">
            <a:spLocks noGrp="1"/>
          </p:cNvSpPr>
          <p:nvPr>
            <p:ph type="subTitle" idx="1"/>
          </p:nvPr>
        </p:nvSpPr>
        <p:spPr>
          <a:xfrm>
            <a:off x="3143300" y="1928850"/>
            <a:ext cx="28575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7" name="Google Shape;87;p99"/>
          <p:cNvSpPr txBox="1">
            <a:spLocks noGrp="1"/>
          </p:cNvSpPr>
          <p:nvPr>
            <p:ph type="ctrTitle"/>
          </p:nvPr>
        </p:nvSpPr>
        <p:spPr>
          <a:xfrm flipH="1">
            <a:off x="2876000" y="709650"/>
            <a:ext cx="33921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9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88" name="Google Shape;88;p9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5341288" y="2866980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9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2" y="286865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pic>
        <p:nvPicPr>
          <p:cNvPr id="92" name="Google Shape;92;p10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0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6843325" y="30676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00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5" name="Google Shape;95;p100"/>
          <p:cNvSpPr txBox="1">
            <a:spLocks noGrp="1"/>
          </p:cNvSpPr>
          <p:nvPr>
            <p:ph type="subTitle" idx="1"/>
          </p:nvPr>
        </p:nvSpPr>
        <p:spPr>
          <a:xfrm>
            <a:off x="4825200" y="1728900"/>
            <a:ext cx="2490300" cy="16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cxnSp>
        <p:nvCxnSpPr>
          <p:cNvPr id="96" name="Google Shape;96;p100"/>
          <p:cNvCxnSpPr/>
          <p:nvPr/>
        </p:nvCxnSpPr>
        <p:spPr>
          <a:xfrm>
            <a:off x="4572000" y="1228200"/>
            <a:ext cx="0" cy="2687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9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1"/>
          <p:cNvSpPr txBox="1">
            <a:spLocks noGrp="1"/>
          </p:cNvSpPr>
          <p:nvPr>
            <p:ph type="subTitle" idx="1"/>
          </p:nvPr>
        </p:nvSpPr>
        <p:spPr>
          <a:xfrm>
            <a:off x="1398700" y="2910300"/>
            <a:ext cx="3486000" cy="17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9" name="Google Shape;99;p101"/>
          <p:cNvSpPr txBox="1">
            <a:spLocks noGrp="1"/>
          </p:cNvSpPr>
          <p:nvPr>
            <p:ph type="ctrTitle"/>
          </p:nvPr>
        </p:nvSpPr>
        <p:spPr>
          <a:xfrm flipH="1">
            <a:off x="1372450" y="1886100"/>
            <a:ext cx="3486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100" name="Google Shape;100;p10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5334325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 text 5">
  <p:cSld name="CUSTOM_4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2"/>
          <p:cNvSpPr txBox="1">
            <a:spLocks noGrp="1"/>
          </p:cNvSpPr>
          <p:nvPr>
            <p:ph type="subTitle" idx="1"/>
          </p:nvPr>
        </p:nvSpPr>
        <p:spPr>
          <a:xfrm>
            <a:off x="4390050" y="2938200"/>
            <a:ext cx="3405000" cy="17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3" name="Google Shape;103;p102"/>
          <p:cNvSpPr txBox="1">
            <a:spLocks noGrp="1"/>
          </p:cNvSpPr>
          <p:nvPr>
            <p:ph type="ctrTitle"/>
          </p:nvPr>
        </p:nvSpPr>
        <p:spPr>
          <a:xfrm flipH="1">
            <a:off x="4114500" y="2004895"/>
            <a:ext cx="3956100" cy="7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104" name="Google Shape;104;p10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-823501" y="-1143550"/>
            <a:ext cx="4655626" cy="420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0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311459" y="2523800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43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3"/>
          <p:cNvSpPr txBox="1">
            <a:spLocks noGrp="1"/>
          </p:cNvSpPr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8" name="Google Shape;108;p103"/>
          <p:cNvSpPr txBox="1">
            <a:spLocks noGrp="1"/>
          </p:cNvSpPr>
          <p:nvPr>
            <p:ph type="ctrTitle" idx="2"/>
          </p:nvPr>
        </p:nvSpPr>
        <p:spPr>
          <a:xfrm>
            <a:off x="2750155" y="1492066"/>
            <a:ext cx="157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9" name="Google Shape;109;p103"/>
          <p:cNvSpPr txBox="1">
            <a:spLocks noGrp="1"/>
          </p:cNvSpPr>
          <p:nvPr>
            <p:ph type="subTitle" idx="1"/>
          </p:nvPr>
        </p:nvSpPr>
        <p:spPr>
          <a:xfrm>
            <a:off x="2750119" y="2192634"/>
            <a:ext cx="15702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0" name="Google Shape;110;p103"/>
          <p:cNvSpPr txBox="1">
            <a:spLocks noGrp="1"/>
          </p:cNvSpPr>
          <p:nvPr>
            <p:ph type="ctrTitle" idx="3"/>
          </p:nvPr>
        </p:nvSpPr>
        <p:spPr>
          <a:xfrm>
            <a:off x="4800201" y="1497325"/>
            <a:ext cx="157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1" name="Google Shape;111;p103"/>
          <p:cNvSpPr txBox="1">
            <a:spLocks noGrp="1"/>
          </p:cNvSpPr>
          <p:nvPr>
            <p:ph type="subTitle" idx="4"/>
          </p:nvPr>
        </p:nvSpPr>
        <p:spPr>
          <a:xfrm>
            <a:off x="4800165" y="2192634"/>
            <a:ext cx="15702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2" name="Google Shape;112;p103"/>
          <p:cNvSpPr txBox="1">
            <a:spLocks noGrp="1"/>
          </p:cNvSpPr>
          <p:nvPr>
            <p:ph type="ctrTitle" idx="5"/>
          </p:nvPr>
        </p:nvSpPr>
        <p:spPr>
          <a:xfrm>
            <a:off x="3794948" y="3219050"/>
            <a:ext cx="157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3" name="Google Shape;113;p103"/>
          <p:cNvSpPr txBox="1">
            <a:spLocks noGrp="1"/>
          </p:cNvSpPr>
          <p:nvPr>
            <p:ph type="subTitle" idx="6"/>
          </p:nvPr>
        </p:nvSpPr>
        <p:spPr>
          <a:xfrm>
            <a:off x="3753025" y="3910976"/>
            <a:ext cx="16539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114" name="Google Shape;114;p10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03"/>
          <p:cNvSpPr/>
          <p:nvPr/>
        </p:nvSpPr>
        <p:spPr>
          <a:xfrm rot="5400000">
            <a:off x="2534502" y="1090938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03"/>
          <p:cNvSpPr/>
          <p:nvPr/>
        </p:nvSpPr>
        <p:spPr>
          <a:xfrm rot="5400000">
            <a:off x="3566117" y="2781995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03"/>
          <p:cNvSpPr/>
          <p:nvPr/>
        </p:nvSpPr>
        <p:spPr>
          <a:xfrm rot="5400000">
            <a:off x="4584549" y="1090938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10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-262630" y="2659235"/>
            <a:ext cx="2928524" cy="264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3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4"/>
          <p:cNvSpPr txBox="1">
            <a:spLocks noGrp="1"/>
          </p:cNvSpPr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1" name="Google Shape;121;p104"/>
          <p:cNvSpPr txBox="1">
            <a:spLocks noGrp="1"/>
          </p:cNvSpPr>
          <p:nvPr>
            <p:ph type="ctrTitle" idx="2"/>
          </p:nvPr>
        </p:nvSpPr>
        <p:spPr>
          <a:xfrm>
            <a:off x="3716190" y="2062575"/>
            <a:ext cx="157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2" name="Google Shape;122;p104"/>
          <p:cNvSpPr txBox="1">
            <a:spLocks noGrp="1"/>
          </p:cNvSpPr>
          <p:nvPr>
            <p:ph type="subTitle" idx="1"/>
          </p:nvPr>
        </p:nvSpPr>
        <p:spPr>
          <a:xfrm>
            <a:off x="3716190" y="2765019"/>
            <a:ext cx="15702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04"/>
          <p:cNvSpPr txBox="1">
            <a:spLocks noGrp="1"/>
          </p:cNvSpPr>
          <p:nvPr>
            <p:ph type="ctrTitle" idx="3"/>
          </p:nvPr>
        </p:nvSpPr>
        <p:spPr>
          <a:xfrm>
            <a:off x="5910940" y="2066326"/>
            <a:ext cx="157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4" name="Google Shape;124;p104"/>
          <p:cNvSpPr txBox="1">
            <a:spLocks noGrp="1"/>
          </p:cNvSpPr>
          <p:nvPr>
            <p:ph type="subTitle" idx="4"/>
          </p:nvPr>
        </p:nvSpPr>
        <p:spPr>
          <a:xfrm>
            <a:off x="5910940" y="2866007"/>
            <a:ext cx="15702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04"/>
          <p:cNvSpPr txBox="1">
            <a:spLocks noGrp="1"/>
          </p:cNvSpPr>
          <p:nvPr>
            <p:ph type="ctrTitle" idx="5"/>
          </p:nvPr>
        </p:nvSpPr>
        <p:spPr>
          <a:xfrm>
            <a:off x="1521440" y="2062585"/>
            <a:ext cx="157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6" name="Google Shape;126;p104"/>
          <p:cNvSpPr txBox="1">
            <a:spLocks noGrp="1"/>
          </p:cNvSpPr>
          <p:nvPr>
            <p:ph type="subTitle" idx="6"/>
          </p:nvPr>
        </p:nvSpPr>
        <p:spPr>
          <a:xfrm>
            <a:off x="1479590" y="2765029"/>
            <a:ext cx="16539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27" name="Google Shape;127;p10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3138825" y="3806025"/>
            <a:ext cx="2957125" cy="266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0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-339551" y="-408250"/>
            <a:ext cx="2494901" cy="225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0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6944449" y="-571400"/>
            <a:ext cx="2494901" cy="2251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04"/>
          <p:cNvSpPr/>
          <p:nvPr/>
        </p:nvSpPr>
        <p:spPr>
          <a:xfrm>
            <a:off x="5653690" y="1619951"/>
            <a:ext cx="2084700" cy="1908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04"/>
          <p:cNvSpPr/>
          <p:nvPr/>
        </p:nvSpPr>
        <p:spPr>
          <a:xfrm>
            <a:off x="5843140" y="1793451"/>
            <a:ext cx="1705800" cy="1561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04"/>
          <p:cNvSpPr/>
          <p:nvPr/>
        </p:nvSpPr>
        <p:spPr>
          <a:xfrm>
            <a:off x="3458940" y="1619951"/>
            <a:ext cx="2084700" cy="1908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04"/>
          <p:cNvSpPr/>
          <p:nvPr/>
        </p:nvSpPr>
        <p:spPr>
          <a:xfrm>
            <a:off x="3648390" y="1793451"/>
            <a:ext cx="1705800" cy="1561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04"/>
          <p:cNvSpPr/>
          <p:nvPr/>
        </p:nvSpPr>
        <p:spPr>
          <a:xfrm>
            <a:off x="1264190" y="1619951"/>
            <a:ext cx="2084700" cy="1908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04"/>
          <p:cNvSpPr/>
          <p:nvPr/>
        </p:nvSpPr>
        <p:spPr>
          <a:xfrm>
            <a:off x="1453700" y="1793451"/>
            <a:ext cx="1705800" cy="1561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3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5"/>
          <p:cNvSpPr txBox="1">
            <a:spLocks noGrp="1"/>
          </p:cNvSpPr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8" name="Google Shape;138;p105"/>
          <p:cNvSpPr txBox="1">
            <a:spLocks noGrp="1"/>
          </p:cNvSpPr>
          <p:nvPr>
            <p:ph type="ctrTitle" idx="2"/>
          </p:nvPr>
        </p:nvSpPr>
        <p:spPr>
          <a:xfrm>
            <a:off x="3675800" y="1638900"/>
            <a:ext cx="18414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105"/>
          <p:cNvSpPr txBox="1">
            <a:spLocks noGrp="1"/>
          </p:cNvSpPr>
          <p:nvPr>
            <p:ph type="subTitle" idx="1"/>
          </p:nvPr>
        </p:nvSpPr>
        <p:spPr>
          <a:xfrm>
            <a:off x="3675813" y="2100350"/>
            <a:ext cx="18414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0" name="Google Shape;140;p105"/>
          <p:cNvSpPr txBox="1">
            <a:spLocks noGrp="1"/>
          </p:cNvSpPr>
          <p:nvPr>
            <p:ph type="ctrTitle" idx="3"/>
          </p:nvPr>
        </p:nvSpPr>
        <p:spPr>
          <a:xfrm>
            <a:off x="5921301" y="1628801"/>
            <a:ext cx="1818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1" name="Google Shape;141;p105"/>
          <p:cNvSpPr txBox="1">
            <a:spLocks noGrp="1"/>
          </p:cNvSpPr>
          <p:nvPr>
            <p:ph type="subTitle" idx="4"/>
          </p:nvPr>
        </p:nvSpPr>
        <p:spPr>
          <a:xfrm>
            <a:off x="5898455" y="2074101"/>
            <a:ext cx="18414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2" name="Google Shape;142;p105"/>
          <p:cNvSpPr txBox="1">
            <a:spLocks noGrp="1"/>
          </p:cNvSpPr>
          <p:nvPr>
            <p:ph type="ctrTitle" idx="5"/>
          </p:nvPr>
        </p:nvSpPr>
        <p:spPr>
          <a:xfrm>
            <a:off x="1413972" y="1638900"/>
            <a:ext cx="1888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3" name="Google Shape;143;p105"/>
          <p:cNvSpPr txBox="1">
            <a:spLocks noGrp="1"/>
          </p:cNvSpPr>
          <p:nvPr>
            <p:ph type="subTitle" idx="6"/>
          </p:nvPr>
        </p:nvSpPr>
        <p:spPr>
          <a:xfrm>
            <a:off x="1416400" y="2100350"/>
            <a:ext cx="18831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144" name="Google Shape;144;p10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-339551" y="-408250"/>
            <a:ext cx="2494901" cy="225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0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6944449" y="-571400"/>
            <a:ext cx="2494901" cy="2251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05"/>
          <p:cNvSpPr txBox="1">
            <a:spLocks noGrp="1"/>
          </p:cNvSpPr>
          <p:nvPr>
            <p:ph type="ctrTitle" idx="7"/>
          </p:nvPr>
        </p:nvSpPr>
        <p:spPr>
          <a:xfrm>
            <a:off x="5920295" y="3212913"/>
            <a:ext cx="18414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7" name="Google Shape;147;p105"/>
          <p:cNvSpPr txBox="1">
            <a:spLocks noGrp="1"/>
          </p:cNvSpPr>
          <p:nvPr>
            <p:ph type="subTitle" idx="8"/>
          </p:nvPr>
        </p:nvSpPr>
        <p:spPr>
          <a:xfrm>
            <a:off x="5920252" y="3658212"/>
            <a:ext cx="18414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8" name="Google Shape;148;p105"/>
          <p:cNvSpPr txBox="1">
            <a:spLocks noGrp="1"/>
          </p:cNvSpPr>
          <p:nvPr>
            <p:ph type="ctrTitle" idx="9"/>
          </p:nvPr>
        </p:nvSpPr>
        <p:spPr>
          <a:xfrm>
            <a:off x="1413969" y="3212913"/>
            <a:ext cx="18414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9" name="Google Shape;149;p105"/>
          <p:cNvSpPr txBox="1">
            <a:spLocks noGrp="1"/>
          </p:cNvSpPr>
          <p:nvPr>
            <p:ph type="subTitle" idx="13"/>
          </p:nvPr>
        </p:nvSpPr>
        <p:spPr>
          <a:xfrm>
            <a:off x="1413926" y="3658212"/>
            <a:ext cx="18414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0" name="Google Shape;150;p105"/>
          <p:cNvSpPr txBox="1">
            <a:spLocks noGrp="1"/>
          </p:cNvSpPr>
          <p:nvPr>
            <p:ph type="ctrTitle" idx="14"/>
          </p:nvPr>
        </p:nvSpPr>
        <p:spPr>
          <a:xfrm>
            <a:off x="3675843" y="3212913"/>
            <a:ext cx="18414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1" name="Google Shape;151;p105"/>
          <p:cNvSpPr txBox="1">
            <a:spLocks noGrp="1"/>
          </p:cNvSpPr>
          <p:nvPr>
            <p:ph type="subTitle" idx="15"/>
          </p:nvPr>
        </p:nvSpPr>
        <p:spPr>
          <a:xfrm>
            <a:off x="3675800" y="3658212"/>
            <a:ext cx="18414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2" name="Google Shape;152;p105"/>
          <p:cNvSpPr/>
          <p:nvPr/>
        </p:nvSpPr>
        <p:spPr>
          <a:xfrm>
            <a:off x="1366875" y="1705800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05"/>
          <p:cNvSpPr/>
          <p:nvPr/>
        </p:nvSpPr>
        <p:spPr>
          <a:xfrm>
            <a:off x="3607775" y="1705801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05"/>
          <p:cNvSpPr/>
          <p:nvPr/>
        </p:nvSpPr>
        <p:spPr>
          <a:xfrm>
            <a:off x="3607775" y="3263701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05"/>
          <p:cNvSpPr/>
          <p:nvPr/>
        </p:nvSpPr>
        <p:spPr>
          <a:xfrm>
            <a:off x="5848675" y="1705801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05"/>
          <p:cNvSpPr/>
          <p:nvPr/>
        </p:nvSpPr>
        <p:spPr>
          <a:xfrm>
            <a:off x="5848675" y="3263701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05"/>
          <p:cNvSpPr/>
          <p:nvPr/>
        </p:nvSpPr>
        <p:spPr>
          <a:xfrm>
            <a:off x="1366875" y="3263700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40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6"/>
          <p:cNvSpPr txBox="1">
            <a:spLocks noGrp="1"/>
          </p:cNvSpPr>
          <p:nvPr>
            <p:ph type="ctrTitle"/>
          </p:nvPr>
        </p:nvSpPr>
        <p:spPr>
          <a:xfrm>
            <a:off x="1242600" y="1830975"/>
            <a:ext cx="66588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0" name="Google Shape;160;p106"/>
          <p:cNvSpPr txBox="1">
            <a:spLocks noGrp="1"/>
          </p:cNvSpPr>
          <p:nvPr>
            <p:ph type="subTitle" idx="1"/>
          </p:nvPr>
        </p:nvSpPr>
        <p:spPr>
          <a:xfrm>
            <a:off x="3106675" y="2632418"/>
            <a:ext cx="2930700" cy="12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cxnSp>
        <p:nvCxnSpPr>
          <p:cNvPr id="161" name="Google Shape;161;p106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2" name="Google Shape;162;p10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" y="-96213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0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5334325" y="2668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0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7"/>
          <p:cNvSpPr txBox="1">
            <a:spLocks noGrp="1"/>
          </p:cNvSpPr>
          <p:nvPr>
            <p:ph type="ctrTitle"/>
          </p:nvPr>
        </p:nvSpPr>
        <p:spPr>
          <a:xfrm>
            <a:off x="5225420" y="1852550"/>
            <a:ext cx="29652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6" name="Google Shape;166;p107"/>
          <p:cNvSpPr txBox="1">
            <a:spLocks noGrp="1"/>
          </p:cNvSpPr>
          <p:nvPr>
            <p:ph type="subTitle" idx="1"/>
          </p:nvPr>
        </p:nvSpPr>
        <p:spPr>
          <a:xfrm>
            <a:off x="5242550" y="2648825"/>
            <a:ext cx="2930700" cy="12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167" name="Google Shape;167;p10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6112650" y="3448750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170" name="Google Shape;170;p108"/>
          <p:cNvSpPr txBox="1">
            <a:spLocks noGrp="1"/>
          </p:cNvSpPr>
          <p:nvPr>
            <p:ph type="subTitle" idx="1"/>
          </p:nvPr>
        </p:nvSpPr>
        <p:spPr>
          <a:xfrm>
            <a:off x="2336850" y="2792565"/>
            <a:ext cx="2085600" cy="11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1" name="Google Shape;171;p108"/>
          <p:cNvSpPr txBox="1">
            <a:spLocks noGrp="1"/>
          </p:cNvSpPr>
          <p:nvPr>
            <p:ph type="subTitle" idx="2"/>
          </p:nvPr>
        </p:nvSpPr>
        <p:spPr>
          <a:xfrm>
            <a:off x="4721650" y="2781757"/>
            <a:ext cx="2085600" cy="11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2" name="Google Shape;172;p108"/>
          <p:cNvSpPr txBox="1">
            <a:spLocks noGrp="1"/>
          </p:cNvSpPr>
          <p:nvPr>
            <p:ph type="ctrTitle"/>
          </p:nvPr>
        </p:nvSpPr>
        <p:spPr>
          <a:xfrm flipH="1">
            <a:off x="4721600" y="462755"/>
            <a:ext cx="3673200" cy="13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3" name="Google Shape;173;p108"/>
          <p:cNvSpPr txBox="1">
            <a:spLocks noGrp="1"/>
          </p:cNvSpPr>
          <p:nvPr>
            <p:ph type="ctrTitle" idx="3"/>
          </p:nvPr>
        </p:nvSpPr>
        <p:spPr>
          <a:xfrm>
            <a:off x="2229313" y="2629926"/>
            <a:ext cx="2300700" cy="2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4" name="Google Shape;174;p108"/>
          <p:cNvSpPr txBox="1">
            <a:spLocks noGrp="1"/>
          </p:cNvSpPr>
          <p:nvPr>
            <p:ph type="ctrTitle" idx="4"/>
          </p:nvPr>
        </p:nvSpPr>
        <p:spPr>
          <a:xfrm>
            <a:off x="4572000" y="2629926"/>
            <a:ext cx="2384700" cy="2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175" name="Google Shape;175;p10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08"/>
          <p:cNvSpPr/>
          <p:nvPr/>
        </p:nvSpPr>
        <p:spPr>
          <a:xfrm rot="5400000">
            <a:off x="2050488" y="1999184"/>
            <a:ext cx="2658200" cy="2384800"/>
          </a:xfrm>
          <a:prstGeom prst="flowChartPreparation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08"/>
          <p:cNvSpPr/>
          <p:nvPr/>
        </p:nvSpPr>
        <p:spPr>
          <a:xfrm rot="5400000">
            <a:off x="4435288" y="1999174"/>
            <a:ext cx="2658200" cy="238480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6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1"/>
          <p:cNvSpPr txBox="1">
            <a:spLocks noGrp="1"/>
          </p:cNvSpPr>
          <p:nvPr>
            <p:ph type="ctrTitle"/>
          </p:nvPr>
        </p:nvSpPr>
        <p:spPr>
          <a:xfrm>
            <a:off x="1690457" y="2052406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91"/>
          <p:cNvSpPr txBox="1">
            <a:spLocks noGrp="1"/>
          </p:cNvSpPr>
          <p:nvPr>
            <p:ph type="subTitle" idx="1"/>
          </p:nvPr>
        </p:nvSpPr>
        <p:spPr>
          <a:xfrm>
            <a:off x="2051807" y="2538657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8" name="Google Shape;18;p91"/>
          <p:cNvSpPr txBox="1">
            <a:spLocks noGrp="1"/>
          </p:cNvSpPr>
          <p:nvPr>
            <p:ph type="ctrTitle" idx="2"/>
          </p:nvPr>
        </p:nvSpPr>
        <p:spPr>
          <a:xfrm>
            <a:off x="1690457" y="3599531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91"/>
          <p:cNvSpPr txBox="1">
            <a:spLocks noGrp="1"/>
          </p:cNvSpPr>
          <p:nvPr>
            <p:ph type="subTitle" idx="3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" name="Google Shape;20;p91"/>
          <p:cNvSpPr txBox="1">
            <a:spLocks noGrp="1"/>
          </p:cNvSpPr>
          <p:nvPr>
            <p:ph type="ctrTitle" idx="4"/>
          </p:nvPr>
        </p:nvSpPr>
        <p:spPr>
          <a:xfrm>
            <a:off x="4824357" y="2052406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91"/>
          <p:cNvSpPr txBox="1">
            <a:spLocks noGrp="1"/>
          </p:cNvSpPr>
          <p:nvPr>
            <p:ph type="subTitle" idx="5"/>
          </p:nvPr>
        </p:nvSpPr>
        <p:spPr>
          <a:xfrm>
            <a:off x="5185707" y="2538657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" name="Google Shape;22;p91"/>
          <p:cNvSpPr txBox="1">
            <a:spLocks noGrp="1"/>
          </p:cNvSpPr>
          <p:nvPr>
            <p:ph type="ctrTitle" idx="6"/>
          </p:nvPr>
        </p:nvSpPr>
        <p:spPr>
          <a:xfrm>
            <a:off x="4824357" y="3599531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91"/>
          <p:cNvSpPr txBox="1">
            <a:spLocks noGrp="1"/>
          </p:cNvSpPr>
          <p:nvPr>
            <p:ph type="subTitle" idx="7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4" name="Google Shape;24;p91"/>
          <p:cNvSpPr txBox="1">
            <a:spLocks noGrp="1"/>
          </p:cNvSpPr>
          <p:nvPr>
            <p:ph type="ctrTitle" idx="8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91"/>
          <p:cNvSpPr txBox="1">
            <a:spLocks noGrp="1"/>
          </p:cNvSpPr>
          <p:nvPr>
            <p:ph type="title" idx="9"/>
          </p:nvPr>
        </p:nvSpPr>
        <p:spPr>
          <a:xfrm>
            <a:off x="2128157" y="1555631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6" name="Google Shape;26;p91"/>
          <p:cNvSpPr txBox="1">
            <a:spLocks noGrp="1"/>
          </p:cNvSpPr>
          <p:nvPr>
            <p:ph type="title" idx="13"/>
          </p:nvPr>
        </p:nvSpPr>
        <p:spPr>
          <a:xfrm>
            <a:off x="2128157" y="3074022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7" name="Google Shape;27;p91"/>
          <p:cNvSpPr txBox="1">
            <a:spLocks noGrp="1"/>
          </p:cNvSpPr>
          <p:nvPr>
            <p:ph type="title" idx="14"/>
          </p:nvPr>
        </p:nvSpPr>
        <p:spPr>
          <a:xfrm>
            <a:off x="5262057" y="1555631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8" name="Google Shape;28;p91"/>
          <p:cNvSpPr txBox="1">
            <a:spLocks noGrp="1"/>
          </p:cNvSpPr>
          <p:nvPr>
            <p:ph type="title" idx="15"/>
          </p:nvPr>
        </p:nvSpPr>
        <p:spPr>
          <a:xfrm>
            <a:off x="5262057" y="3074022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9"/>
          <p:cNvSpPr txBox="1">
            <a:spLocks noGrp="1"/>
          </p:cNvSpPr>
          <p:nvPr>
            <p:ph type="subTitle" idx="1"/>
          </p:nvPr>
        </p:nvSpPr>
        <p:spPr>
          <a:xfrm>
            <a:off x="4838200" y="1496605"/>
            <a:ext cx="3242700" cy="7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80" name="Google Shape;180;p109"/>
          <p:cNvSpPr txBox="1">
            <a:spLocks noGrp="1"/>
          </p:cNvSpPr>
          <p:nvPr>
            <p:ph type="subTitle" idx="2"/>
          </p:nvPr>
        </p:nvSpPr>
        <p:spPr>
          <a:xfrm>
            <a:off x="4838200" y="3792973"/>
            <a:ext cx="3242700" cy="7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81" name="Google Shape;181;p109"/>
          <p:cNvSpPr txBox="1">
            <a:spLocks noGrp="1"/>
          </p:cNvSpPr>
          <p:nvPr>
            <p:ph type="ctrTitle"/>
          </p:nvPr>
        </p:nvSpPr>
        <p:spPr>
          <a:xfrm flipH="1">
            <a:off x="457275" y="1931475"/>
            <a:ext cx="2875200" cy="12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2" name="Google Shape;182;p109"/>
          <p:cNvSpPr txBox="1">
            <a:spLocks noGrp="1"/>
          </p:cNvSpPr>
          <p:nvPr>
            <p:ph type="ctrTitle" idx="3"/>
          </p:nvPr>
        </p:nvSpPr>
        <p:spPr>
          <a:xfrm>
            <a:off x="4838200" y="1336535"/>
            <a:ext cx="3242700" cy="2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3" name="Google Shape;183;p109"/>
          <p:cNvSpPr txBox="1">
            <a:spLocks noGrp="1"/>
          </p:cNvSpPr>
          <p:nvPr>
            <p:ph type="ctrTitle" idx="4"/>
          </p:nvPr>
        </p:nvSpPr>
        <p:spPr>
          <a:xfrm>
            <a:off x="4838200" y="3626911"/>
            <a:ext cx="3242700" cy="2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84" name="Google Shape;184;p10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4675" y="-5334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0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-14675" y="354977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09"/>
          <p:cNvSpPr/>
          <p:nvPr/>
        </p:nvSpPr>
        <p:spPr>
          <a:xfrm>
            <a:off x="4226350" y="2752750"/>
            <a:ext cx="4470600" cy="1943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09"/>
          <p:cNvSpPr/>
          <p:nvPr/>
        </p:nvSpPr>
        <p:spPr>
          <a:xfrm>
            <a:off x="4226350" y="441872"/>
            <a:ext cx="4470600" cy="1943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11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0"/>
          <p:cNvSpPr txBox="1"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0" name="Google Shape;190;p110"/>
          <p:cNvSpPr txBox="1">
            <a:spLocks noGrp="1"/>
          </p:cNvSpPr>
          <p:nvPr>
            <p:ph type="subTitle" idx="1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cxnSp>
        <p:nvCxnSpPr>
          <p:cNvPr id="191" name="Google Shape;191;p110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2" name="Google Shape;192;p1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100" y="2134944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5341285" y="-200131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CUSTOM_12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1"/>
          <p:cNvSpPr txBox="1">
            <a:spLocks noGrp="1"/>
          </p:cNvSpPr>
          <p:nvPr>
            <p:ph type="ctrTitle"/>
          </p:nvPr>
        </p:nvSpPr>
        <p:spPr>
          <a:xfrm>
            <a:off x="1250675" y="2994425"/>
            <a:ext cx="66588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6" name="Google Shape;196;p111"/>
          <p:cNvSpPr txBox="1">
            <a:spLocks noGrp="1"/>
          </p:cNvSpPr>
          <p:nvPr>
            <p:ph type="subTitle" idx="1"/>
          </p:nvPr>
        </p:nvSpPr>
        <p:spPr>
          <a:xfrm>
            <a:off x="3114750" y="3631076"/>
            <a:ext cx="29307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197" name="Google Shape;197;p1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5341286" y="0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0" y="0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44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2"/>
          <p:cNvSpPr txBox="1">
            <a:spLocks noGrp="1"/>
          </p:cNvSpPr>
          <p:nvPr>
            <p:ph type="title"/>
          </p:nvPr>
        </p:nvSpPr>
        <p:spPr>
          <a:xfrm>
            <a:off x="457200" y="453668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201" name="Google Shape;201;p1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12"/>
          <p:cNvSpPr txBox="1">
            <a:spLocks noGrp="1"/>
          </p:cNvSpPr>
          <p:nvPr>
            <p:ph type="subTitle" idx="1"/>
          </p:nvPr>
        </p:nvSpPr>
        <p:spPr>
          <a:xfrm>
            <a:off x="1638300" y="3524733"/>
            <a:ext cx="1381200" cy="8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12"/>
          <p:cNvSpPr txBox="1">
            <a:spLocks noGrp="1"/>
          </p:cNvSpPr>
          <p:nvPr>
            <p:ph type="subTitle" idx="2"/>
          </p:nvPr>
        </p:nvSpPr>
        <p:spPr>
          <a:xfrm>
            <a:off x="3104700" y="3514233"/>
            <a:ext cx="1397100" cy="8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12"/>
          <p:cNvSpPr txBox="1">
            <a:spLocks noGrp="1"/>
          </p:cNvSpPr>
          <p:nvPr>
            <p:ph type="subTitle" idx="3"/>
          </p:nvPr>
        </p:nvSpPr>
        <p:spPr>
          <a:xfrm>
            <a:off x="4571100" y="3511408"/>
            <a:ext cx="1381200" cy="8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12"/>
          <p:cNvSpPr txBox="1">
            <a:spLocks noGrp="1"/>
          </p:cNvSpPr>
          <p:nvPr>
            <p:ph type="subTitle" idx="4"/>
          </p:nvPr>
        </p:nvSpPr>
        <p:spPr>
          <a:xfrm>
            <a:off x="6023400" y="3529870"/>
            <a:ext cx="1397100" cy="8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12"/>
          <p:cNvSpPr txBox="1">
            <a:spLocks noGrp="1"/>
          </p:cNvSpPr>
          <p:nvPr>
            <p:ph type="subTitle" idx="5"/>
          </p:nvPr>
        </p:nvSpPr>
        <p:spPr>
          <a:xfrm>
            <a:off x="1638300" y="3196233"/>
            <a:ext cx="13971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07" name="Google Shape;207;p112"/>
          <p:cNvSpPr txBox="1">
            <a:spLocks noGrp="1"/>
          </p:cNvSpPr>
          <p:nvPr>
            <p:ph type="subTitle" idx="6"/>
          </p:nvPr>
        </p:nvSpPr>
        <p:spPr>
          <a:xfrm>
            <a:off x="3104700" y="3196233"/>
            <a:ext cx="13812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08" name="Google Shape;208;p112"/>
          <p:cNvSpPr txBox="1">
            <a:spLocks noGrp="1"/>
          </p:cNvSpPr>
          <p:nvPr>
            <p:ph type="subTitle" idx="7"/>
          </p:nvPr>
        </p:nvSpPr>
        <p:spPr>
          <a:xfrm>
            <a:off x="4571999" y="3196233"/>
            <a:ext cx="13812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09" name="Google Shape;209;p112"/>
          <p:cNvSpPr txBox="1">
            <a:spLocks noGrp="1"/>
          </p:cNvSpPr>
          <p:nvPr>
            <p:ph type="subTitle" idx="8"/>
          </p:nvPr>
        </p:nvSpPr>
        <p:spPr>
          <a:xfrm>
            <a:off x="6037498" y="3196233"/>
            <a:ext cx="13812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45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3"/>
          <p:cNvSpPr txBox="1">
            <a:spLocks noGrp="1"/>
          </p:cNvSpPr>
          <p:nvPr>
            <p:ph type="ctrTitle"/>
          </p:nvPr>
        </p:nvSpPr>
        <p:spPr>
          <a:xfrm flipH="1">
            <a:off x="457200" y="449368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212" name="Google Shape;212;p1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6843313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-12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13"/>
          <p:cNvSpPr txBox="1">
            <a:spLocks noGrp="1"/>
          </p:cNvSpPr>
          <p:nvPr>
            <p:ph type="subTitle" idx="1"/>
          </p:nvPr>
        </p:nvSpPr>
        <p:spPr>
          <a:xfrm>
            <a:off x="540000" y="3527280"/>
            <a:ext cx="1381200" cy="8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13"/>
          <p:cNvSpPr txBox="1">
            <a:spLocks noGrp="1"/>
          </p:cNvSpPr>
          <p:nvPr>
            <p:ph type="subTitle" idx="2"/>
          </p:nvPr>
        </p:nvSpPr>
        <p:spPr>
          <a:xfrm>
            <a:off x="2741438" y="2077288"/>
            <a:ext cx="1397100" cy="8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13"/>
          <p:cNvSpPr txBox="1">
            <a:spLocks noGrp="1"/>
          </p:cNvSpPr>
          <p:nvPr>
            <p:ph type="subTitle" idx="3"/>
          </p:nvPr>
        </p:nvSpPr>
        <p:spPr>
          <a:xfrm>
            <a:off x="5033512" y="3516526"/>
            <a:ext cx="1381200" cy="8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13"/>
          <p:cNvSpPr txBox="1">
            <a:spLocks noGrp="1"/>
          </p:cNvSpPr>
          <p:nvPr>
            <p:ph type="subTitle" idx="4"/>
          </p:nvPr>
        </p:nvSpPr>
        <p:spPr>
          <a:xfrm>
            <a:off x="7214825" y="2077856"/>
            <a:ext cx="1397100" cy="8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13"/>
          <p:cNvSpPr txBox="1">
            <a:spLocks noGrp="1"/>
          </p:cNvSpPr>
          <p:nvPr>
            <p:ph type="subTitle" idx="5"/>
          </p:nvPr>
        </p:nvSpPr>
        <p:spPr>
          <a:xfrm>
            <a:off x="532050" y="3198780"/>
            <a:ext cx="13971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19" name="Google Shape;219;p113"/>
          <p:cNvSpPr txBox="1">
            <a:spLocks noGrp="1"/>
          </p:cNvSpPr>
          <p:nvPr>
            <p:ph type="subTitle" idx="6"/>
          </p:nvPr>
        </p:nvSpPr>
        <p:spPr>
          <a:xfrm>
            <a:off x="2749388" y="1759288"/>
            <a:ext cx="13812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20" name="Google Shape;220;p113"/>
          <p:cNvSpPr txBox="1">
            <a:spLocks noGrp="1"/>
          </p:cNvSpPr>
          <p:nvPr>
            <p:ph type="subTitle" idx="7"/>
          </p:nvPr>
        </p:nvSpPr>
        <p:spPr>
          <a:xfrm>
            <a:off x="5033512" y="3201351"/>
            <a:ext cx="13812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21" name="Google Shape;221;p113"/>
          <p:cNvSpPr txBox="1">
            <a:spLocks noGrp="1"/>
          </p:cNvSpPr>
          <p:nvPr>
            <p:ph type="subTitle" idx="8"/>
          </p:nvPr>
        </p:nvSpPr>
        <p:spPr>
          <a:xfrm>
            <a:off x="7222775" y="1765255"/>
            <a:ext cx="13812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22" name="Google Shape;222;p113"/>
          <p:cNvSpPr/>
          <p:nvPr/>
        </p:nvSpPr>
        <p:spPr>
          <a:xfrm>
            <a:off x="2774288" y="2968200"/>
            <a:ext cx="1331400" cy="1260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13"/>
          <p:cNvSpPr/>
          <p:nvPr/>
        </p:nvSpPr>
        <p:spPr>
          <a:xfrm>
            <a:off x="5058412" y="1896175"/>
            <a:ext cx="1331400" cy="1260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13"/>
          <p:cNvSpPr/>
          <p:nvPr/>
        </p:nvSpPr>
        <p:spPr>
          <a:xfrm>
            <a:off x="7247675" y="2968200"/>
            <a:ext cx="1331400" cy="1260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13"/>
          <p:cNvSpPr/>
          <p:nvPr/>
        </p:nvSpPr>
        <p:spPr>
          <a:xfrm>
            <a:off x="564900" y="1896175"/>
            <a:ext cx="1331400" cy="1260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CUSTOM_46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4"/>
          <p:cNvSpPr txBox="1">
            <a:spLocks noGrp="1"/>
          </p:cNvSpPr>
          <p:nvPr>
            <p:ph type="ctrTitle"/>
          </p:nvPr>
        </p:nvSpPr>
        <p:spPr>
          <a:xfrm flipH="1">
            <a:off x="457200" y="449368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228" name="Google Shape;228;p1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6843313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-12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14"/>
          <p:cNvSpPr txBox="1">
            <a:spLocks noGrp="1"/>
          </p:cNvSpPr>
          <p:nvPr>
            <p:ph type="subTitle" idx="1"/>
          </p:nvPr>
        </p:nvSpPr>
        <p:spPr>
          <a:xfrm>
            <a:off x="871700" y="2932300"/>
            <a:ext cx="1365600" cy="8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14"/>
          <p:cNvSpPr txBox="1">
            <a:spLocks noGrp="1"/>
          </p:cNvSpPr>
          <p:nvPr>
            <p:ph type="subTitle" idx="2"/>
          </p:nvPr>
        </p:nvSpPr>
        <p:spPr>
          <a:xfrm>
            <a:off x="2957400" y="2914675"/>
            <a:ext cx="1397100" cy="8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14"/>
          <p:cNvSpPr txBox="1">
            <a:spLocks noGrp="1"/>
          </p:cNvSpPr>
          <p:nvPr>
            <p:ph type="subTitle" idx="3"/>
          </p:nvPr>
        </p:nvSpPr>
        <p:spPr>
          <a:xfrm>
            <a:off x="5026550" y="2911563"/>
            <a:ext cx="1381200" cy="8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114"/>
          <p:cNvSpPr txBox="1">
            <a:spLocks noGrp="1"/>
          </p:cNvSpPr>
          <p:nvPr>
            <p:ph type="subTitle" idx="4"/>
          </p:nvPr>
        </p:nvSpPr>
        <p:spPr>
          <a:xfrm>
            <a:off x="7080700" y="2906381"/>
            <a:ext cx="1397100" cy="8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114"/>
          <p:cNvSpPr txBox="1">
            <a:spLocks noGrp="1"/>
          </p:cNvSpPr>
          <p:nvPr>
            <p:ph type="subTitle" idx="5"/>
          </p:nvPr>
        </p:nvSpPr>
        <p:spPr>
          <a:xfrm>
            <a:off x="871700" y="2603800"/>
            <a:ext cx="13812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35" name="Google Shape;235;p114"/>
          <p:cNvSpPr txBox="1">
            <a:spLocks noGrp="1"/>
          </p:cNvSpPr>
          <p:nvPr>
            <p:ph type="subTitle" idx="6"/>
          </p:nvPr>
        </p:nvSpPr>
        <p:spPr>
          <a:xfrm>
            <a:off x="2957400" y="2596675"/>
            <a:ext cx="13812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36" name="Google Shape;236;p114"/>
          <p:cNvSpPr txBox="1">
            <a:spLocks noGrp="1"/>
          </p:cNvSpPr>
          <p:nvPr>
            <p:ph type="subTitle" idx="7"/>
          </p:nvPr>
        </p:nvSpPr>
        <p:spPr>
          <a:xfrm>
            <a:off x="5027449" y="2596388"/>
            <a:ext cx="13812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37" name="Google Shape;237;p114"/>
          <p:cNvSpPr txBox="1">
            <a:spLocks noGrp="1"/>
          </p:cNvSpPr>
          <p:nvPr>
            <p:ph type="subTitle" idx="8"/>
          </p:nvPr>
        </p:nvSpPr>
        <p:spPr>
          <a:xfrm>
            <a:off x="7094798" y="2593780"/>
            <a:ext cx="13812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38" name="Google Shape;238;p114"/>
          <p:cNvSpPr/>
          <p:nvPr/>
        </p:nvSpPr>
        <p:spPr>
          <a:xfrm>
            <a:off x="4824854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14"/>
          <p:cNvSpPr/>
          <p:nvPr/>
        </p:nvSpPr>
        <p:spPr>
          <a:xfrm>
            <a:off x="676400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14"/>
          <p:cNvSpPr/>
          <p:nvPr/>
        </p:nvSpPr>
        <p:spPr>
          <a:xfrm>
            <a:off x="2762097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14"/>
          <p:cNvSpPr/>
          <p:nvPr/>
        </p:nvSpPr>
        <p:spPr>
          <a:xfrm>
            <a:off x="6885386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14"/>
          <p:cNvSpPr/>
          <p:nvPr/>
        </p:nvSpPr>
        <p:spPr>
          <a:xfrm>
            <a:off x="457200" y="1669026"/>
            <a:ext cx="767128" cy="663708"/>
          </a:xfrm>
          <a:custGeom>
            <a:avLst/>
            <a:gdLst/>
            <a:ahLst/>
            <a:cxnLst/>
            <a:rect l="l" t="t" r="r" b="b"/>
            <a:pathLst>
              <a:path w="32007" h="27692" extrusionOk="0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14"/>
          <p:cNvSpPr/>
          <p:nvPr/>
        </p:nvSpPr>
        <p:spPr>
          <a:xfrm>
            <a:off x="2548551" y="1671756"/>
            <a:ext cx="767128" cy="663708"/>
          </a:xfrm>
          <a:custGeom>
            <a:avLst/>
            <a:gdLst/>
            <a:ahLst/>
            <a:cxnLst/>
            <a:rect l="l" t="t" r="r" b="b"/>
            <a:pathLst>
              <a:path w="32007" h="27692" extrusionOk="0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14"/>
          <p:cNvSpPr/>
          <p:nvPr/>
        </p:nvSpPr>
        <p:spPr>
          <a:xfrm>
            <a:off x="4618345" y="1663035"/>
            <a:ext cx="767128" cy="663708"/>
          </a:xfrm>
          <a:custGeom>
            <a:avLst/>
            <a:gdLst/>
            <a:ahLst/>
            <a:cxnLst/>
            <a:rect l="l" t="t" r="r" b="b"/>
            <a:pathLst>
              <a:path w="32007" h="27692" extrusionOk="0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14"/>
          <p:cNvSpPr/>
          <p:nvPr/>
        </p:nvSpPr>
        <p:spPr>
          <a:xfrm>
            <a:off x="6684933" y="1667766"/>
            <a:ext cx="767128" cy="663708"/>
          </a:xfrm>
          <a:custGeom>
            <a:avLst/>
            <a:gdLst/>
            <a:ahLst/>
            <a:cxnLst/>
            <a:rect l="l" t="t" r="r" b="b"/>
            <a:pathLst>
              <a:path w="32007" h="27692" extrusionOk="0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248" name="Google Shape;248;p115"/>
          <p:cNvSpPr txBox="1">
            <a:spLocks noGrp="1"/>
          </p:cNvSpPr>
          <p:nvPr>
            <p:ph type="ctrTitle"/>
          </p:nvPr>
        </p:nvSpPr>
        <p:spPr>
          <a:xfrm flipH="1">
            <a:off x="1187500" y="445025"/>
            <a:ext cx="6784500" cy="17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249" name="Google Shape;249;p1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253" name="Google Shape;253;p116"/>
          <p:cNvSpPr txBox="1">
            <a:spLocks noGrp="1"/>
          </p:cNvSpPr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254" name="Google Shape;254;p1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4">
  <p:cSld name="CUSTOM_47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1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2440291" y="376148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1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94051" y="376148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117"/>
          <p:cNvSpPr txBox="1">
            <a:spLocks noGrp="1"/>
          </p:cNvSpPr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9" name="Google Shape;259;p117"/>
          <p:cNvSpPr txBox="1">
            <a:spLocks noGrp="1"/>
          </p:cNvSpPr>
          <p:nvPr>
            <p:ph type="subTitle" idx="1"/>
          </p:nvPr>
        </p:nvSpPr>
        <p:spPr>
          <a:xfrm>
            <a:off x="905500" y="2764675"/>
            <a:ext cx="14385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17"/>
          <p:cNvSpPr txBox="1">
            <a:spLocks noGrp="1"/>
          </p:cNvSpPr>
          <p:nvPr>
            <p:ph type="subTitle" idx="2"/>
          </p:nvPr>
        </p:nvSpPr>
        <p:spPr>
          <a:xfrm>
            <a:off x="2896725" y="2761596"/>
            <a:ext cx="13971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17"/>
          <p:cNvSpPr txBox="1">
            <a:spLocks noGrp="1"/>
          </p:cNvSpPr>
          <p:nvPr>
            <p:ph type="subTitle" idx="3"/>
          </p:nvPr>
        </p:nvSpPr>
        <p:spPr>
          <a:xfrm>
            <a:off x="4879150" y="2761049"/>
            <a:ext cx="13812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117"/>
          <p:cNvSpPr txBox="1">
            <a:spLocks noGrp="1"/>
          </p:cNvSpPr>
          <p:nvPr>
            <p:ph type="subTitle" idx="4"/>
          </p:nvPr>
        </p:nvSpPr>
        <p:spPr>
          <a:xfrm>
            <a:off x="6833675" y="2760900"/>
            <a:ext cx="13971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117"/>
          <p:cNvSpPr txBox="1">
            <a:spLocks noGrp="1"/>
          </p:cNvSpPr>
          <p:nvPr>
            <p:ph type="subTitle" idx="5"/>
          </p:nvPr>
        </p:nvSpPr>
        <p:spPr>
          <a:xfrm>
            <a:off x="926600" y="2449250"/>
            <a:ext cx="14385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64" name="Google Shape;264;p117"/>
          <p:cNvSpPr txBox="1">
            <a:spLocks noGrp="1"/>
          </p:cNvSpPr>
          <p:nvPr>
            <p:ph type="subTitle" idx="6"/>
          </p:nvPr>
        </p:nvSpPr>
        <p:spPr>
          <a:xfrm>
            <a:off x="2896724" y="2443588"/>
            <a:ext cx="13812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65" name="Google Shape;265;p117"/>
          <p:cNvSpPr txBox="1">
            <a:spLocks noGrp="1"/>
          </p:cNvSpPr>
          <p:nvPr>
            <p:ph type="subTitle" idx="7"/>
          </p:nvPr>
        </p:nvSpPr>
        <p:spPr>
          <a:xfrm>
            <a:off x="4880055" y="2445872"/>
            <a:ext cx="13812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66" name="Google Shape;266;p117"/>
          <p:cNvSpPr txBox="1">
            <a:spLocks noGrp="1"/>
          </p:cNvSpPr>
          <p:nvPr>
            <p:ph type="subTitle" idx="8"/>
          </p:nvPr>
        </p:nvSpPr>
        <p:spPr>
          <a:xfrm>
            <a:off x="6847773" y="2448299"/>
            <a:ext cx="13812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48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18"/>
          <p:cNvSpPr txBox="1">
            <a:spLocks noGrp="1"/>
          </p:cNvSpPr>
          <p:nvPr>
            <p:ph type="ctrTitle"/>
          </p:nvPr>
        </p:nvSpPr>
        <p:spPr>
          <a:xfrm flipH="1">
            <a:off x="540000" y="448619"/>
            <a:ext cx="8064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269" name="Google Shape;269;p1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18"/>
          <p:cNvSpPr txBox="1">
            <a:spLocks noGrp="1"/>
          </p:cNvSpPr>
          <p:nvPr>
            <p:ph type="subTitle" idx="1"/>
          </p:nvPr>
        </p:nvSpPr>
        <p:spPr>
          <a:xfrm>
            <a:off x="1526019" y="2570265"/>
            <a:ext cx="18129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118"/>
          <p:cNvSpPr txBox="1">
            <a:spLocks noGrp="1"/>
          </p:cNvSpPr>
          <p:nvPr>
            <p:ph type="subTitle" idx="2"/>
          </p:nvPr>
        </p:nvSpPr>
        <p:spPr>
          <a:xfrm>
            <a:off x="3635401" y="2570272"/>
            <a:ext cx="18732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118"/>
          <p:cNvSpPr txBox="1">
            <a:spLocks noGrp="1"/>
          </p:cNvSpPr>
          <p:nvPr>
            <p:ph type="subTitle" idx="3"/>
          </p:nvPr>
        </p:nvSpPr>
        <p:spPr>
          <a:xfrm>
            <a:off x="5797968" y="2559605"/>
            <a:ext cx="18507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118"/>
          <p:cNvSpPr txBox="1">
            <a:spLocks noGrp="1"/>
          </p:cNvSpPr>
          <p:nvPr>
            <p:ph type="subTitle" idx="4"/>
          </p:nvPr>
        </p:nvSpPr>
        <p:spPr>
          <a:xfrm>
            <a:off x="1526019" y="3166668"/>
            <a:ext cx="18129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74" name="Google Shape;274;p118"/>
          <p:cNvSpPr txBox="1">
            <a:spLocks noGrp="1"/>
          </p:cNvSpPr>
          <p:nvPr>
            <p:ph type="subTitle" idx="5"/>
          </p:nvPr>
        </p:nvSpPr>
        <p:spPr>
          <a:xfrm>
            <a:off x="3646051" y="3166668"/>
            <a:ext cx="18519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75" name="Google Shape;275;p118"/>
          <p:cNvSpPr txBox="1">
            <a:spLocks noGrp="1"/>
          </p:cNvSpPr>
          <p:nvPr>
            <p:ph type="subTitle" idx="6"/>
          </p:nvPr>
        </p:nvSpPr>
        <p:spPr>
          <a:xfrm>
            <a:off x="5797968" y="3170098"/>
            <a:ext cx="18507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76" name="Google Shape;276;p118"/>
          <p:cNvSpPr/>
          <p:nvPr/>
        </p:nvSpPr>
        <p:spPr>
          <a:xfrm rot="5400000">
            <a:off x="1077063" y="1815559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18"/>
          <p:cNvSpPr/>
          <p:nvPr/>
        </p:nvSpPr>
        <p:spPr>
          <a:xfrm rot="5400000">
            <a:off x="3216713" y="1815559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18"/>
          <p:cNvSpPr/>
          <p:nvPr/>
        </p:nvSpPr>
        <p:spPr>
          <a:xfrm rot="5400000">
            <a:off x="5356363" y="1815559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2">
  <p:cSld name="CUSTOM_36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2"/>
          <p:cNvSpPr txBox="1">
            <a:spLocks noGrp="1"/>
          </p:cNvSpPr>
          <p:nvPr>
            <p:ph type="ctrTitle"/>
          </p:nvPr>
        </p:nvSpPr>
        <p:spPr>
          <a:xfrm>
            <a:off x="657228" y="1778585"/>
            <a:ext cx="1959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92"/>
          <p:cNvSpPr txBox="1">
            <a:spLocks noGrp="1"/>
          </p:cNvSpPr>
          <p:nvPr>
            <p:ph type="subTitle" idx="1"/>
          </p:nvPr>
        </p:nvSpPr>
        <p:spPr>
          <a:xfrm>
            <a:off x="657228" y="2252441"/>
            <a:ext cx="19593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2" name="Google Shape;32;p92"/>
          <p:cNvSpPr txBox="1">
            <a:spLocks noGrp="1"/>
          </p:cNvSpPr>
          <p:nvPr>
            <p:ph type="ctrTitle" idx="2"/>
          </p:nvPr>
        </p:nvSpPr>
        <p:spPr>
          <a:xfrm>
            <a:off x="693636" y="3580934"/>
            <a:ext cx="1906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92"/>
          <p:cNvSpPr txBox="1">
            <a:spLocks noGrp="1"/>
          </p:cNvSpPr>
          <p:nvPr>
            <p:ph type="subTitle" idx="3"/>
          </p:nvPr>
        </p:nvSpPr>
        <p:spPr>
          <a:xfrm>
            <a:off x="693636" y="4036206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4" name="Google Shape;34;p92"/>
          <p:cNvSpPr txBox="1">
            <a:spLocks noGrp="1"/>
          </p:cNvSpPr>
          <p:nvPr>
            <p:ph type="ctrTitle" idx="4"/>
          </p:nvPr>
        </p:nvSpPr>
        <p:spPr>
          <a:xfrm>
            <a:off x="3207532" y="1784778"/>
            <a:ext cx="1799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92"/>
          <p:cNvSpPr txBox="1">
            <a:spLocks noGrp="1"/>
          </p:cNvSpPr>
          <p:nvPr>
            <p:ph type="subTitle" idx="5"/>
          </p:nvPr>
        </p:nvSpPr>
        <p:spPr>
          <a:xfrm>
            <a:off x="3188332" y="2252437"/>
            <a:ext cx="18381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6" name="Google Shape;36;p92"/>
          <p:cNvSpPr txBox="1">
            <a:spLocks noGrp="1"/>
          </p:cNvSpPr>
          <p:nvPr>
            <p:ph type="ctrTitle" idx="6"/>
          </p:nvPr>
        </p:nvSpPr>
        <p:spPr>
          <a:xfrm>
            <a:off x="3233530" y="3580934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92"/>
          <p:cNvSpPr txBox="1">
            <a:spLocks noGrp="1"/>
          </p:cNvSpPr>
          <p:nvPr>
            <p:ph type="subTitle" idx="7"/>
          </p:nvPr>
        </p:nvSpPr>
        <p:spPr>
          <a:xfrm>
            <a:off x="3157180" y="4036206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8" name="Google Shape;38;p92"/>
          <p:cNvSpPr txBox="1">
            <a:spLocks noGrp="1"/>
          </p:cNvSpPr>
          <p:nvPr>
            <p:ph type="ctrTitle" idx="8"/>
          </p:nvPr>
        </p:nvSpPr>
        <p:spPr>
          <a:xfrm>
            <a:off x="579450" y="401450"/>
            <a:ext cx="45930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92"/>
          <p:cNvSpPr txBox="1">
            <a:spLocks noGrp="1"/>
          </p:cNvSpPr>
          <p:nvPr>
            <p:ph type="title" idx="9"/>
          </p:nvPr>
        </p:nvSpPr>
        <p:spPr>
          <a:xfrm>
            <a:off x="683628" y="1358010"/>
            <a:ext cx="1906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40" name="Google Shape;40;p92"/>
          <p:cNvSpPr txBox="1">
            <a:spLocks noGrp="1"/>
          </p:cNvSpPr>
          <p:nvPr>
            <p:ph type="title" idx="13"/>
          </p:nvPr>
        </p:nvSpPr>
        <p:spPr>
          <a:xfrm>
            <a:off x="693636" y="3141768"/>
            <a:ext cx="1906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41" name="Google Shape;41;p92"/>
          <p:cNvSpPr txBox="1">
            <a:spLocks noGrp="1"/>
          </p:cNvSpPr>
          <p:nvPr>
            <p:ph type="title" idx="14"/>
          </p:nvPr>
        </p:nvSpPr>
        <p:spPr>
          <a:xfrm>
            <a:off x="3180682" y="1370400"/>
            <a:ext cx="18534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42" name="Google Shape;42;p92"/>
          <p:cNvSpPr txBox="1">
            <a:spLocks noGrp="1"/>
          </p:cNvSpPr>
          <p:nvPr>
            <p:ph type="title" idx="15"/>
          </p:nvPr>
        </p:nvSpPr>
        <p:spPr>
          <a:xfrm>
            <a:off x="3233530" y="3141774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pic>
        <p:nvPicPr>
          <p:cNvPr id="43" name="Google Shape;43;p9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5341276" y="2195283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9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5341276" y="-482985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2"/>
          <p:cNvSpPr/>
          <p:nvPr/>
        </p:nvSpPr>
        <p:spPr>
          <a:xfrm>
            <a:off x="3042082" y="12638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92"/>
          <p:cNvSpPr/>
          <p:nvPr/>
        </p:nvSpPr>
        <p:spPr>
          <a:xfrm>
            <a:off x="581586" y="30373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92"/>
          <p:cNvSpPr/>
          <p:nvPr/>
        </p:nvSpPr>
        <p:spPr>
          <a:xfrm>
            <a:off x="579457" y="12638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92"/>
          <p:cNvSpPr/>
          <p:nvPr/>
        </p:nvSpPr>
        <p:spPr>
          <a:xfrm>
            <a:off x="3045130" y="30373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CUSTOM_49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1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525279" y="-469300"/>
            <a:ext cx="3071650" cy="277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6605746" y="-468167"/>
            <a:ext cx="3071650" cy="2771549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19"/>
          <p:cNvSpPr txBox="1">
            <a:spLocks noGrp="1"/>
          </p:cNvSpPr>
          <p:nvPr>
            <p:ph type="ctrTitle"/>
          </p:nvPr>
        </p:nvSpPr>
        <p:spPr>
          <a:xfrm flipH="1">
            <a:off x="457200" y="452225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3" name="Google Shape;283;p119"/>
          <p:cNvSpPr txBox="1">
            <a:spLocks noGrp="1"/>
          </p:cNvSpPr>
          <p:nvPr>
            <p:ph type="subTitle" idx="1"/>
          </p:nvPr>
        </p:nvSpPr>
        <p:spPr>
          <a:xfrm>
            <a:off x="560206" y="2951258"/>
            <a:ext cx="23865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119"/>
          <p:cNvSpPr txBox="1">
            <a:spLocks noGrp="1"/>
          </p:cNvSpPr>
          <p:nvPr>
            <p:ph type="subTitle" idx="2"/>
          </p:nvPr>
        </p:nvSpPr>
        <p:spPr>
          <a:xfrm>
            <a:off x="3390622" y="2951265"/>
            <a:ext cx="23805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119"/>
          <p:cNvSpPr txBox="1">
            <a:spLocks noGrp="1"/>
          </p:cNvSpPr>
          <p:nvPr>
            <p:ph type="subTitle" idx="3"/>
          </p:nvPr>
        </p:nvSpPr>
        <p:spPr>
          <a:xfrm>
            <a:off x="6232531" y="2953683"/>
            <a:ext cx="23670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119"/>
          <p:cNvSpPr txBox="1">
            <a:spLocks noGrp="1"/>
          </p:cNvSpPr>
          <p:nvPr>
            <p:ph type="subTitle" idx="4"/>
          </p:nvPr>
        </p:nvSpPr>
        <p:spPr>
          <a:xfrm>
            <a:off x="560200" y="3571274"/>
            <a:ext cx="23865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87" name="Google Shape;287;p119"/>
          <p:cNvSpPr txBox="1">
            <a:spLocks noGrp="1"/>
          </p:cNvSpPr>
          <p:nvPr>
            <p:ph type="subTitle" idx="5"/>
          </p:nvPr>
        </p:nvSpPr>
        <p:spPr>
          <a:xfrm>
            <a:off x="3404151" y="3571274"/>
            <a:ext cx="23535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88" name="Google Shape;288;p119"/>
          <p:cNvSpPr txBox="1">
            <a:spLocks noGrp="1"/>
          </p:cNvSpPr>
          <p:nvPr>
            <p:ph type="subTitle" idx="6"/>
          </p:nvPr>
        </p:nvSpPr>
        <p:spPr>
          <a:xfrm>
            <a:off x="6232531" y="3561605"/>
            <a:ext cx="23670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89" name="Google Shape;289;p119"/>
          <p:cNvSpPr txBox="1">
            <a:spLocks noGrp="1"/>
          </p:cNvSpPr>
          <p:nvPr>
            <p:ph type="subTitle" idx="7"/>
          </p:nvPr>
        </p:nvSpPr>
        <p:spPr>
          <a:xfrm>
            <a:off x="540000" y="2580087"/>
            <a:ext cx="23865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90" name="Google Shape;290;p119"/>
          <p:cNvSpPr txBox="1">
            <a:spLocks noGrp="1"/>
          </p:cNvSpPr>
          <p:nvPr>
            <p:ph type="subTitle" idx="8"/>
          </p:nvPr>
        </p:nvSpPr>
        <p:spPr>
          <a:xfrm>
            <a:off x="3384649" y="2580087"/>
            <a:ext cx="23535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91" name="Google Shape;291;p119"/>
          <p:cNvSpPr txBox="1">
            <a:spLocks noGrp="1"/>
          </p:cNvSpPr>
          <p:nvPr>
            <p:ph type="subTitle" idx="9"/>
          </p:nvPr>
        </p:nvSpPr>
        <p:spPr>
          <a:xfrm>
            <a:off x="6212900" y="2583512"/>
            <a:ext cx="23670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92" name="Google Shape;292;p119"/>
          <p:cNvSpPr/>
          <p:nvPr/>
        </p:nvSpPr>
        <p:spPr>
          <a:xfrm>
            <a:off x="6120000" y="2551773"/>
            <a:ext cx="2560200" cy="1067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19"/>
          <p:cNvSpPr/>
          <p:nvPr/>
        </p:nvSpPr>
        <p:spPr>
          <a:xfrm>
            <a:off x="3291900" y="2551782"/>
            <a:ext cx="2560200" cy="1067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19"/>
          <p:cNvSpPr/>
          <p:nvPr/>
        </p:nvSpPr>
        <p:spPr>
          <a:xfrm>
            <a:off x="463800" y="2551773"/>
            <a:ext cx="2560200" cy="1067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19"/>
          <p:cNvSpPr txBox="1"/>
          <p:nvPr/>
        </p:nvSpPr>
        <p:spPr>
          <a:xfrm>
            <a:off x="6123563" y="3619448"/>
            <a:ext cx="2553300" cy="3456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6760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296" name="Google Shape;296;p119"/>
          <p:cNvSpPr txBox="1"/>
          <p:nvPr/>
        </p:nvSpPr>
        <p:spPr>
          <a:xfrm>
            <a:off x="467363" y="3619448"/>
            <a:ext cx="2553300" cy="3456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6760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297" name="Google Shape;297;p119"/>
          <p:cNvSpPr txBox="1"/>
          <p:nvPr/>
        </p:nvSpPr>
        <p:spPr>
          <a:xfrm>
            <a:off x="3295463" y="3619454"/>
            <a:ext cx="2553300" cy="34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6760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 4">
  <p:cSld name="CUSTOM_17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1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20"/>
          <p:cNvSpPr txBox="1">
            <a:spLocks noGrp="1"/>
          </p:cNvSpPr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301" name="Google Shape;301;p1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58926" y="4150897"/>
            <a:ext cx="1414025" cy="127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7967964" y="4293802"/>
            <a:ext cx="1414025" cy="12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8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1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762551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6843325" y="3762551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0" y="-38650"/>
            <a:ext cx="3300524" cy="297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5843475" y="0"/>
            <a:ext cx="3300524" cy="297807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121"/>
          <p:cNvSpPr txBox="1">
            <a:spLocks noGrp="1"/>
          </p:cNvSpPr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 6">
  <p:cSld name="CUSTOM_19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1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71524" y="-514075"/>
            <a:ext cx="2933449" cy="264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6972867" y="-514075"/>
            <a:ext cx="2933449" cy="264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0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6843325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22"/>
          <p:cNvSpPr txBox="1">
            <a:spLocks noGrp="1"/>
          </p:cNvSpPr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4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23"/>
          <p:cNvSpPr txBox="1">
            <a:spLocks noGrp="1"/>
          </p:cNvSpPr>
          <p:nvPr>
            <p:ph type="ctrTitle"/>
          </p:nvPr>
        </p:nvSpPr>
        <p:spPr>
          <a:xfrm flipH="1">
            <a:off x="457200" y="444387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318" name="Google Shape;318;p1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6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1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525279" y="-316900"/>
            <a:ext cx="3071650" cy="277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6605746" y="-315767"/>
            <a:ext cx="3071650" cy="2771549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124"/>
          <p:cNvSpPr txBox="1">
            <a:spLocks noGrp="1"/>
          </p:cNvSpPr>
          <p:nvPr>
            <p:ph type="ctrTitle"/>
          </p:nvPr>
        </p:nvSpPr>
        <p:spPr>
          <a:xfrm flipH="1">
            <a:off x="540000" y="441718"/>
            <a:ext cx="8064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5">
  <p:cSld name="CUSTOM_50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1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125"/>
          <p:cNvSpPr txBox="1">
            <a:spLocks noGrp="1"/>
          </p:cNvSpPr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6" name="Google Shape;326;p125"/>
          <p:cNvSpPr txBox="1">
            <a:spLocks noGrp="1"/>
          </p:cNvSpPr>
          <p:nvPr>
            <p:ph type="subTitle" idx="1"/>
          </p:nvPr>
        </p:nvSpPr>
        <p:spPr>
          <a:xfrm>
            <a:off x="1203833" y="2719326"/>
            <a:ext cx="22401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125"/>
          <p:cNvSpPr txBox="1">
            <a:spLocks noGrp="1"/>
          </p:cNvSpPr>
          <p:nvPr>
            <p:ph type="subTitle" idx="2"/>
          </p:nvPr>
        </p:nvSpPr>
        <p:spPr>
          <a:xfrm>
            <a:off x="4766489" y="3583682"/>
            <a:ext cx="22992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125"/>
          <p:cNvSpPr txBox="1">
            <a:spLocks noGrp="1"/>
          </p:cNvSpPr>
          <p:nvPr>
            <p:ph type="subTitle" idx="3"/>
          </p:nvPr>
        </p:nvSpPr>
        <p:spPr>
          <a:xfrm>
            <a:off x="4772499" y="1802770"/>
            <a:ext cx="22992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125"/>
          <p:cNvSpPr txBox="1">
            <a:spLocks noGrp="1"/>
          </p:cNvSpPr>
          <p:nvPr>
            <p:ph type="subTitle" idx="4"/>
          </p:nvPr>
        </p:nvSpPr>
        <p:spPr>
          <a:xfrm>
            <a:off x="1203833" y="2196338"/>
            <a:ext cx="22401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30" name="Google Shape;330;p125"/>
          <p:cNvSpPr txBox="1">
            <a:spLocks noGrp="1"/>
          </p:cNvSpPr>
          <p:nvPr>
            <p:ph type="subTitle" idx="5"/>
          </p:nvPr>
        </p:nvSpPr>
        <p:spPr>
          <a:xfrm>
            <a:off x="4798042" y="3079150"/>
            <a:ext cx="22731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31" name="Google Shape;331;p125"/>
          <p:cNvSpPr txBox="1">
            <a:spLocks noGrp="1"/>
          </p:cNvSpPr>
          <p:nvPr>
            <p:ph type="subTitle" idx="6"/>
          </p:nvPr>
        </p:nvSpPr>
        <p:spPr>
          <a:xfrm>
            <a:off x="4772499" y="1272083"/>
            <a:ext cx="22992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6">
  <p:cSld name="CUSTOM_51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26"/>
          <p:cNvSpPr txBox="1">
            <a:spLocks noGrp="1"/>
          </p:cNvSpPr>
          <p:nvPr>
            <p:ph type="ctrTitle"/>
          </p:nvPr>
        </p:nvSpPr>
        <p:spPr>
          <a:xfrm flipH="1">
            <a:off x="457200" y="437047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334" name="Google Shape;334;p1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2440291" y="391388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1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94051" y="391388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1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-540059" y="-586073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1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96724" y="-59024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126"/>
          <p:cNvSpPr txBox="1">
            <a:spLocks noGrp="1"/>
          </p:cNvSpPr>
          <p:nvPr>
            <p:ph type="subTitle" idx="1"/>
          </p:nvPr>
        </p:nvSpPr>
        <p:spPr>
          <a:xfrm>
            <a:off x="672350" y="1887930"/>
            <a:ext cx="19566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126"/>
          <p:cNvSpPr txBox="1">
            <a:spLocks noGrp="1"/>
          </p:cNvSpPr>
          <p:nvPr>
            <p:ph type="subTitle" idx="2"/>
          </p:nvPr>
        </p:nvSpPr>
        <p:spPr>
          <a:xfrm>
            <a:off x="3580500" y="3409864"/>
            <a:ext cx="19566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126"/>
          <p:cNvSpPr txBox="1">
            <a:spLocks noGrp="1"/>
          </p:cNvSpPr>
          <p:nvPr>
            <p:ph type="subTitle" idx="3"/>
          </p:nvPr>
        </p:nvSpPr>
        <p:spPr>
          <a:xfrm>
            <a:off x="6515100" y="1895625"/>
            <a:ext cx="19344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126"/>
          <p:cNvSpPr txBox="1">
            <a:spLocks noGrp="1"/>
          </p:cNvSpPr>
          <p:nvPr>
            <p:ph type="subTitle" idx="4"/>
          </p:nvPr>
        </p:nvSpPr>
        <p:spPr>
          <a:xfrm>
            <a:off x="683450" y="1561974"/>
            <a:ext cx="19344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42" name="Google Shape;342;p126"/>
          <p:cNvSpPr txBox="1">
            <a:spLocks noGrp="1"/>
          </p:cNvSpPr>
          <p:nvPr>
            <p:ph type="subTitle" idx="5"/>
          </p:nvPr>
        </p:nvSpPr>
        <p:spPr>
          <a:xfrm>
            <a:off x="3591600" y="3070826"/>
            <a:ext cx="19344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43" name="Google Shape;343;p126"/>
          <p:cNvSpPr txBox="1">
            <a:spLocks noGrp="1"/>
          </p:cNvSpPr>
          <p:nvPr>
            <p:ph type="subTitle" idx="6"/>
          </p:nvPr>
        </p:nvSpPr>
        <p:spPr>
          <a:xfrm>
            <a:off x="6515100" y="1561974"/>
            <a:ext cx="19344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7">
  <p:cSld name="CUSTOM_52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27"/>
          <p:cNvSpPr txBox="1">
            <a:spLocks noGrp="1"/>
          </p:cNvSpPr>
          <p:nvPr>
            <p:ph type="ctrTitle"/>
          </p:nvPr>
        </p:nvSpPr>
        <p:spPr>
          <a:xfrm flipH="1">
            <a:off x="457200" y="437050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346" name="Google Shape;346;p1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127"/>
          <p:cNvSpPr txBox="1">
            <a:spLocks noGrp="1"/>
          </p:cNvSpPr>
          <p:nvPr>
            <p:ph type="subTitle" idx="1"/>
          </p:nvPr>
        </p:nvSpPr>
        <p:spPr>
          <a:xfrm>
            <a:off x="1700600" y="2921393"/>
            <a:ext cx="13953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127"/>
          <p:cNvSpPr txBox="1">
            <a:spLocks noGrp="1"/>
          </p:cNvSpPr>
          <p:nvPr>
            <p:ph type="subTitle" idx="2"/>
          </p:nvPr>
        </p:nvSpPr>
        <p:spPr>
          <a:xfrm>
            <a:off x="1553500" y="2529762"/>
            <a:ext cx="16431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49" name="Google Shape;349;p127"/>
          <p:cNvSpPr txBox="1">
            <a:spLocks noGrp="1"/>
          </p:cNvSpPr>
          <p:nvPr>
            <p:ph type="subTitle" idx="3"/>
          </p:nvPr>
        </p:nvSpPr>
        <p:spPr>
          <a:xfrm>
            <a:off x="1691000" y="2027255"/>
            <a:ext cx="13953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50" name="Google Shape;350;p127"/>
          <p:cNvSpPr txBox="1">
            <a:spLocks noGrp="1"/>
          </p:cNvSpPr>
          <p:nvPr>
            <p:ph type="subTitle" idx="4"/>
          </p:nvPr>
        </p:nvSpPr>
        <p:spPr>
          <a:xfrm>
            <a:off x="5929000" y="2926550"/>
            <a:ext cx="16431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127"/>
          <p:cNvSpPr txBox="1">
            <a:spLocks noGrp="1"/>
          </p:cNvSpPr>
          <p:nvPr>
            <p:ph type="subTitle" idx="5"/>
          </p:nvPr>
        </p:nvSpPr>
        <p:spPr>
          <a:xfrm>
            <a:off x="5905750" y="2518950"/>
            <a:ext cx="16896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52" name="Google Shape;352;p127"/>
          <p:cNvSpPr txBox="1">
            <a:spLocks noGrp="1"/>
          </p:cNvSpPr>
          <p:nvPr>
            <p:ph type="subTitle" idx="6"/>
          </p:nvPr>
        </p:nvSpPr>
        <p:spPr>
          <a:xfrm>
            <a:off x="6001300" y="2032688"/>
            <a:ext cx="14985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53" name="Google Shape;353;p127"/>
          <p:cNvSpPr txBox="1">
            <a:spLocks noGrp="1"/>
          </p:cNvSpPr>
          <p:nvPr>
            <p:ph type="subTitle" idx="7"/>
          </p:nvPr>
        </p:nvSpPr>
        <p:spPr>
          <a:xfrm>
            <a:off x="3768500" y="3407943"/>
            <a:ext cx="1606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127"/>
          <p:cNvSpPr txBox="1">
            <a:spLocks noGrp="1"/>
          </p:cNvSpPr>
          <p:nvPr>
            <p:ph type="subTitle" idx="8"/>
          </p:nvPr>
        </p:nvSpPr>
        <p:spPr>
          <a:xfrm>
            <a:off x="3604790" y="3039918"/>
            <a:ext cx="19344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55" name="Google Shape;355;p127"/>
          <p:cNvSpPr txBox="1">
            <a:spLocks noGrp="1"/>
          </p:cNvSpPr>
          <p:nvPr>
            <p:ph type="subTitle" idx="9"/>
          </p:nvPr>
        </p:nvSpPr>
        <p:spPr>
          <a:xfrm>
            <a:off x="3604790" y="2529480"/>
            <a:ext cx="19344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56" name="Google Shape;356;p127"/>
          <p:cNvSpPr/>
          <p:nvPr/>
        </p:nvSpPr>
        <p:spPr>
          <a:xfrm>
            <a:off x="3577850" y="1722475"/>
            <a:ext cx="1988100" cy="2905200"/>
          </a:xfrm>
          <a:prstGeom prst="rect">
            <a:avLst/>
          </a:prstGeom>
          <a:solidFill>
            <a:srgbClr val="FFFFFF">
              <a:alpha val="11764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27"/>
          <p:cNvSpPr/>
          <p:nvPr/>
        </p:nvSpPr>
        <p:spPr>
          <a:xfrm>
            <a:off x="5756500" y="1177900"/>
            <a:ext cx="1988100" cy="2905200"/>
          </a:xfrm>
          <a:prstGeom prst="rect">
            <a:avLst/>
          </a:prstGeom>
          <a:solidFill>
            <a:srgbClr val="FFFFFF">
              <a:alpha val="11764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27"/>
          <p:cNvSpPr/>
          <p:nvPr/>
        </p:nvSpPr>
        <p:spPr>
          <a:xfrm>
            <a:off x="1399400" y="1177900"/>
            <a:ext cx="1988100" cy="2905200"/>
          </a:xfrm>
          <a:prstGeom prst="rect">
            <a:avLst/>
          </a:prstGeom>
          <a:solidFill>
            <a:srgbClr val="FFFFFF">
              <a:alpha val="11764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9" name="Google Shape;359;p1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6843125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8">
  <p:cSld name="CUSTOM_54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28"/>
          <p:cNvSpPr txBox="1">
            <a:spLocks noGrp="1"/>
          </p:cNvSpPr>
          <p:nvPr>
            <p:ph type="subTitle" idx="1"/>
          </p:nvPr>
        </p:nvSpPr>
        <p:spPr>
          <a:xfrm>
            <a:off x="974900" y="3744804"/>
            <a:ext cx="21570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128"/>
          <p:cNvSpPr txBox="1">
            <a:spLocks noGrp="1"/>
          </p:cNvSpPr>
          <p:nvPr>
            <p:ph type="subTitle" idx="2"/>
          </p:nvPr>
        </p:nvSpPr>
        <p:spPr>
          <a:xfrm>
            <a:off x="3554325" y="3744826"/>
            <a:ext cx="21447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128"/>
          <p:cNvSpPr txBox="1">
            <a:spLocks noGrp="1"/>
          </p:cNvSpPr>
          <p:nvPr>
            <p:ph type="subTitle" idx="3"/>
          </p:nvPr>
        </p:nvSpPr>
        <p:spPr>
          <a:xfrm>
            <a:off x="6002400" y="3747226"/>
            <a:ext cx="21447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128"/>
          <p:cNvSpPr txBox="1">
            <a:spLocks noGrp="1"/>
          </p:cNvSpPr>
          <p:nvPr>
            <p:ph type="subTitle" idx="4"/>
          </p:nvPr>
        </p:nvSpPr>
        <p:spPr>
          <a:xfrm>
            <a:off x="965900" y="3428412"/>
            <a:ext cx="21750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65" name="Google Shape;365;p128"/>
          <p:cNvSpPr txBox="1">
            <a:spLocks noGrp="1"/>
          </p:cNvSpPr>
          <p:nvPr>
            <p:ph type="subTitle" idx="5"/>
          </p:nvPr>
        </p:nvSpPr>
        <p:spPr>
          <a:xfrm>
            <a:off x="3566479" y="3439312"/>
            <a:ext cx="21447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66" name="Google Shape;366;p128"/>
          <p:cNvSpPr txBox="1">
            <a:spLocks noGrp="1"/>
          </p:cNvSpPr>
          <p:nvPr>
            <p:ph type="subTitle" idx="6"/>
          </p:nvPr>
        </p:nvSpPr>
        <p:spPr>
          <a:xfrm>
            <a:off x="5987250" y="3439300"/>
            <a:ext cx="21750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pic>
        <p:nvPicPr>
          <p:cNvPr id="367" name="Google Shape;367;p1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1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6843325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1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0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1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6843325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128"/>
          <p:cNvSpPr txBox="1">
            <a:spLocks noGrp="1"/>
          </p:cNvSpPr>
          <p:nvPr>
            <p:ph type="ctrTitle"/>
          </p:nvPr>
        </p:nvSpPr>
        <p:spPr>
          <a:xfrm flipH="1">
            <a:off x="457200" y="445025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51" name="Google Shape;51;p93"/>
          <p:cNvSpPr txBox="1">
            <a:spLocks noGrp="1"/>
          </p:cNvSpPr>
          <p:nvPr>
            <p:ph type="ctrTitle"/>
          </p:nvPr>
        </p:nvSpPr>
        <p:spPr>
          <a:xfrm>
            <a:off x="4297175" y="2355550"/>
            <a:ext cx="4299000" cy="6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93"/>
          <p:cNvSpPr txBox="1">
            <a:spLocks noGrp="1"/>
          </p:cNvSpPr>
          <p:nvPr>
            <p:ph type="title" idx="2"/>
          </p:nvPr>
        </p:nvSpPr>
        <p:spPr>
          <a:xfrm>
            <a:off x="4297175" y="1317160"/>
            <a:ext cx="4299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53" name="Google Shape;53;p93"/>
          <p:cNvSpPr txBox="1">
            <a:spLocks noGrp="1"/>
          </p:cNvSpPr>
          <p:nvPr>
            <p:ph type="subTitle" idx="1"/>
          </p:nvPr>
        </p:nvSpPr>
        <p:spPr>
          <a:xfrm>
            <a:off x="4297175" y="2900355"/>
            <a:ext cx="42990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54" name="Google Shape;54;p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29"/>
          <p:cNvSpPr txBox="1">
            <a:spLocks noGrp="1"/>
          </p:cNvSpPr>
          <p:nvPr>
            <p:ph type="subTitle" idx="1"/>
          </p:nvPr>
        </p:nvSpPr>
        <p:spPr>
          <a:xfrm>
            <a:off x="2101725" y="3712858"/>
            <a:ext cx="21750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129"/>
          <p:cNvSpPr txBox="1">
            <a:spLocks noGrp="1"/>
          </p:cNvSpPr>
          <p:nvPr>
            <p:ph type="subTitle" idx="2"/>
          </p:nvPr>
        </p:nvSpPr>
        <p:spPr>
          <a:xfrm>
            <a:off x="4789400" y="3715662"/>
            <a:ext cx="21750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129"/>
          <p:cNvSpPr txBox="1">
            <a:spLocks noGrp="1"/>
          </p:cNvSpPr>
          <p:nvPr>
            <p:ph type="subTitle" idx="3"/>
          </p:nvPr>
        </p:nvSpPr>
        <p:spPr>
          <a:xfrm>
            <a:off x="2101725" y="3396845"/>
            <a:ext cx="21750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76" name="Google Shape;376;p129"/>
          <p:cNvSpPr txBox="1">
            <a:spLocks noGrp="1"/>
          </p:cNvSpPr>
          <p:nvPr>
            <p:ph type="subTitle" idx="4"/>
          </p:nvPr>
        </p:nvSpPr>
        <p:spPr>
          <a:xfrm>
            <a:off x="4789400" y="3395392"/>
            <a:ext cx="21570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pic>
        <p:nvPicPr>
          <p:cNvPr id="377" name="Google Shape;377;p1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1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6843325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1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0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1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6843325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129"/>
          <p:cNvSpPr txBox="1">
            <a:spLocks noGrp="1"/>
          </p:cNvSpPr>
          <p:nvPr>
            <p:ph type="ctrTitle"/>
          </p:nvPr>
        </p:nvSpPr>
        <p:spPr>
          <a:xfrm flipH="1">
            <a:off x="457200" y="445025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5">
  <p:cSld name="CUSTOM_23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30"/>
          <p:cNvSpPr txBox="1">
            <a:spLocks noGrp="1"/>
          </p:cNvSpPr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4" name="Google Shape;384;p130"/>
          <p:cNvSpPr txBox="1">
            <a:spLocks noGrp="1"/>
          </p:cNvSpPr>
          <p:nvPr>
            <p:ph type="ctrTitle" idx="2"/>
          </p:nvPr>
        </p:nvSpPr>
        <p:spPr>
          <a:xfrm>
            <a:off x="1690457" y="1900424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85" name="Google Shape;385;p130"/>
          <p:cNvSpPr txBox="1">
            <a:spLocks noGrp="1"/>
          </p:cNvSpPr>
          <p:nvPr>
            <p:ph type="subTitle" idx="1"/>
          </p:nvPr>
        </p:nvSpPr>
        <p:spPr>
          <a:xfrm>
            <a:off x="2051807" y="2369775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86" name="Google Shape;386;p130"/>
          <p:cNvSpPr txBox="1">
            <a:spLocks noGrp="1"/>
          </p:cNvSpPr>
          <p:nvPr>
            <p:ph type="ctrTitle" idx="3"/>
          </p:nvPr>
        </p:nvSpPr>
        <p:spPr>
          <a:xfrm>
            <a:off x="1690457" y="3405003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87" name="Google Shape;387;p130"/>
          <p:cNvSpPr txBox="1">
            <a:spLocks noGrp="1"/>
          </p:cNvSpPr>
          <p:nvPr>
            <p:ph type="subTitle" idx="4"/>
          </p:nvPr>
        </p:nvSpPr>
        <p:spPr>
          <a:xfrm>
            <a:off x="2051807" y="3871725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88" name="Google Shape;388;p130"/>
          <p:cNvSpPr txBox="1">
            <a:spLocks noGrp="1"/>
          </p:cNvSpPr>
          <p:nvPr>
            <p:ph type="ctrTitle" idx="5"/>
          </p:nvPr>
        </p:nvSpPr>
        <p:spPr>
          <a:xfrm>
            <a:off x="4824357" y="1900424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89" name="Google Shape;389;p130"/>
          <p:cNvSpPr txBox="1">
            <a:spLocks noGrp="1"/>
          </p:cNvSpPr>
          <p:nvPr>
            <p:ph type="subTitle" idx="6"/>
          </p:nvPr>
        </p:nvSpPr>
        <p:spPr>
          <a:xfrm>
            <a:off x="5185707" y="2369775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90" name="Google Shape;390;p130"/>
          <p:cNvSpPr txBox="1">
            <a:spLocks noGrp="1"/>
          </p:cNvSpPr>
          <p:nvPr>
            <p:ph type="ctrTitle" idx="7"/>
          </p:nvPr>
        </p:nvSpPr>
        <p:spPr>
          <a:xfrm>
            <a:off x="4824357" y="3405003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91" name="Google Shape;391;p130"/>
          <p:cNvSpPr txBox="1">
            <a:spLocks noGrp="1"/>
          </p:cNvSpPr>
          <p:nvPr>
            <p:ph type="subTitle" idx="8"/>
          </p:nvPr>
        </p:nvSpPr>
        <p:spPr>
          <a:xfrm>
            <a:off x="5185707" y="3871725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cxnSp>
        <p:nvCxnSpPr>
          <p:cNvPr id="392" name="Google Shape;392;p130"/>
          <p:cNvCxnSpPr/>
          <p:nvPr/>
        </p:nvCxnSpPr>
        <p:spPr>
          <a:xfrm>
            <a:off x="2273400" y="2110663"/>
            <a:ext cx="4597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3" name="Google Shape;393;p130"/>
          <p:cNvCxnSpPr/>
          <p:nvPr/>
        </p:nvCxnSpPr>
        <p:spPr>
          <a:xfrm>
            <a:off x="2273400" y="3627438"/>
            <a:ext cx="4597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94" name="Google Shape;394;p1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 flipH="1">
            <a:off x="6941050" y="-576048"/>
            <a:ext cx="2754276" cy="24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1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-134550" y="-576388"/>
            <a:ext cx="2754276" cy="24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1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-144075" y="3612343"/>
            <a:ext cx="2754276" cy="24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1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 flipH="1">
            <a:off x="6931525" y="3621493"/>
            <a:ext cx="2754276" cy="248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6">
  <p:cSld name="CUSTOM_24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31"/>
          <p:cNvSpPr txBox="1">
            <a:spLocks noGrp="1"/>
          </p:cNvSpPr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0" name="Google Shape;400;p131"/>
          <p:cNvSpPr txBox="1">
            <a:spLocks noGrp="1"/>
          </p:cNvSpPr>
          <p:nvPr>
            <p:ph type="ctrTitle" idx="2"/>
          </p:nvPr>
        </p:nvSpPr>
        <p:spPr>
          <a:xfrm>
            <a:off x="229439" y="2376009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01" name="Google Shape;401;p131"/>
          <p:cNvSpPr txBox="1">
            <a:spLocks noGrp="1"/>
          </p:cNvSpPr>
          <p:nvPr>
            <p:ph type="subTitle" idx="1"/>
          </p:nvPr>
        </p:nvSpPr>
        <p:spPr>
          <a:xfrm>
            <a:off x="590789" y="2837472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02" name="Google Shape;402;p131"/>
          <p:cNvSpPr txBox="1">
            <a:spLocks noGrp="1"/>
          </p:cNvSpPr>
          <p:nvPr>
            <p:ph type="ctrTitle" idx="3"/>
          </p:nvPr>
        </p:nvSpPr>
        <p:spPr>
          <a:xfrm>
            <a:off x="2243273" y="2381109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03" name="Google Shape;403;p131"/>
          <p:cNvSpPr txBox="1">
            <a:spLocks noGrp="1"/>
          </p:cNvSpPr>
          <p:nvPr>
            <p:ph type="subTitle" idx="4"/>
          </p:nvPr>
        </p:nvSpPr>
        <p:spPr>
          <a:xfrm>
            <a:off x="2604623" y="2842572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04" name="Google Shape;404;p131"/>
          <p:cNvSpPr txBox="1">
            <a:spLocks noGrp="1"/>
          </p:cNvSpPr>
          <p:nvPr>
            <p:ph type="ctrTitle" idx="5"/>
          </p:nvPr>
        </p:nvSpPr>
        <p:spPr>
          <a:xfrm>
            <a:off x="4285903" y="2386506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05" name="Google Shape;405;p131"/>
          <p:cNvSpPr txBox="1">
            <a:spLocks noGrp="1"/>
          </p:cNvSpPr>
          <p:nvPr>
            <p:ph type="subTitle" idx="6"/>
          </p:nvPr>
        </p:nvSpPr>
        <p:spPr>
          <a:xfrm>
            <a:off x="4647253" y="2847969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06" name="Google Shape;406;p131"/>
          <p:cNvSpPr txBox="1">
            <a:spLocks noGrp="1"/>
          </p:cNvSpPr>
          <p:nvPr>
            <p:ph type="ctrTitle" idx="7"/>
          </p:nvPr>
        </p:nvSpPr>
        <p:spPr>
          <a:xfrm>
            <a:off x="6290426" y="2391606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07" name="Google Shape;407;p131"/>
          <p:cNvSpPr txBox="1">
            <a:spLocks noGrp="1"/>
          </p:cNvSpPr>
          <p:nvPr>
            <p:ph type="subTitle" idx="8"/>
          </p:nvPr>
        </p:nvSpPr>
        <p:spPr>
          <a:xfrm>
            <a:off x="6651776" y="2853069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408" name="Google Shape;408;p1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7071825" y="-58113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1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-208780" y="363887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1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6852804" y="3644024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1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5" y="-58141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131"/>
          <p:cNvSpPr/>
          <p:nvPr/>
        </p:nvSpPr>
        <p:spPr>
          <a:xfrm>
            <a:off x="5173671" y="1733509"/>
            <a:ext cx="853640" cy="738728"/>
          </a:xfrm>
          <a:custGeom>
            <a:avLst/>
            <a:gdLst/>
            <a:ahLst/>
            <a:cxnLst/>
            <a:rect l="l" t="t" r="r" b="b"/>
            <a:pathLst>
              <a:path w="9834" h="8508" extrusionOk="0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131"/>
          <p:cNvSpPr/>
          <p:nvPr/>
        </p:nvSpPr>
        <p:spPr>
          <a:xfrm>
            <a:off x="3131041" y="1723025"/>
            <a:ext cx="853640" cy="738728"/>
          </a:xfrm>
          <a:custGeom>
            <a:avLst/>
            <a:gdLst/>
            <a:ahLst/>
            <a:cxnLst/>
            <a:rect l="l" t="t" r="r" b="b"/>
            <a:pathLst>
              <a:path w="9834" h="8508" extrusionOk="0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31"/>
          <p:cNvSpPr/>
          <p:nvPr/>
        </p:nvSpPr>
        <p:spPr>
          <a:xfrm>
            <a:off x="7178193" y="1733522"/>
            <a:ext cx="853640" cy="738728"/>
          </a:xfrm>
          <a:custGeom>
            <a:avLst/>
            <a:gdLst/>
            <a:ahLst/>
            <a:cxnLst/>
            <a:rect l="l" t="t" r="r" b="b"/>
            <a:pathLst>
              <a:path w="9834" h="8508" extrusionOk="0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131"/>
          <p:cNvSpPr/>
          <p:nvPr/>
        </p:nvSpPr>
        <p:spPr>
          <a:xfrm>
            <a:off x="1117206" y="1723013"/>
            <a:ext cx="853640" cy="738728"/>
          </a:xfrm>
          <a:custGeom>
            <a:avLst/>
            <a:gdLst/>
            <a:ahLst/>
            <a:cxnLst/>
            <a:rect l="l" t="t" r="r" b="b"/>
            <a:pathLst>
              <a:path w="9834" h="8508" extrusionOk="0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55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32"/>
          <p:cNvSpPr txBox="1">
            <a:spLocks noGrp="1"/>
          </p:cNvSpPr>
          <p:nvPr>
            <p:ph type="ctrTitle"/>
          </p:nvPr>
        </p:nvSpPr>
        <p:spPr>
          <a:xfrm flipH="1">
            <a:off x="540000" y="452026"/>
            <a:ext cx="8064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18" name="Google Shape;418;p132"/>
          <p:cNvSpPr txBox="1">
            <a:spLocks noGrp="1"/>
          </p:cNvSpPr>
          <p:nvPr>
            <p:ph type="subTitle" idx="1"/>
          </p:nvPr>
        </p:nvSpPr>
        <p:spPr>
          <a:xfrm>
            <a:off x="772100" y="1791299"/>
            <a:ext cx="20136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419" name="Google Shape;419;p1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7071825" y="-58113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1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-208780" y="363887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1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6852804" y="3644024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1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5" y="-58141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132"/>
          <p:cNvSpPr txBox="1">
            <a:spLocks noGrp="1"/>
          </p:cNvSpPr>
          <p:nvPr>
            <p:ph type="title" idx="2"/>
          </p:nvPr>
        </p:nvSpPr>
        <p:spPr>
          <a:xfrm>
            <a:off x="772100" y="1481125"/>
            <a:ext cx="20136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424" name="Google Shape;424;p132"/>
          <p:cNvSpPr txBox="1">
            <a:spLocks noGrp="1"/>
          </p:cNvSpPr>
          <p:nvPr>
            <p:ph type="subTitle" idx="3"/>
          </p:nvPr>
        </p:nvSpPr>
        <p:spPr>
          <a:xfrm>
            <a:off x="763375" y="2854584"/>
            <a:ext cx="20136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25" name="Google Shape;425;p132"/>
          <p:cNvSpPr txBox="1">
            <a:spLocks noGrp="1"/>
          </p:cNvSpPr>
          <p:nvPr>
            <p:ph type="title" idx="4"/>
          </p:nvPr>
        </p:nvSpPr>
        <p:spPr>
          <a:xfrm>
            <a:off x="763375" y="2549389"/>
            <a:ext cx="20136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426" name="Google Shape;426;p132"/>
          <p:cNvSpPr txBox="1">
            <a:spLocks noGrp="1"/>
          </p:cNvSpPr>
          <p:nvPr>
            <p:ph type="subTitle" idx="5"/>
          </p:nvPr>
        </p:nvSpPr>
        <p:spPr>
          <a:xfrm>
            <a:off x="6369350" y="1791299"/>
            <a:ext cx="20136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27" name="Google Shape;427;p132"/>
          <p:cNvSpPr txBox="1">
            <a:spLocks noGrp="1"/>
          </p:cNvSpPr>
          <p:nvPr>
            <p:ph type="title" idx="6"/>
          </p:nvPr>
        </p:nvSpPr>
        <p:spPr>
          <a:xfrm>
            <a:off x="6369300" y="1481125"/>
            <a:ext cx="20136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428" name="Google Shape;428;p132"/>
          <p:cNvSpPr txBox="1">
            <a:spLocks noGrp="1"/>
          </p:cNvSpPr>
          <p:nvPr>
            <p:ph type="subTitle" idx="7"/>
          </p:nvPr>
        </p:nvSpPr>
        <p:spPr>
          <a:xfrm>
            <a:off x="6369300" y="2849652"/>
            <a:ext cx="20136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29" name="Google Shape;429;p132"/>
          <p:cNvSpPr txBox="1">
            <a:spLocks noGrp="1"/>
          </p:cNvSpPr>
          <p:nvPr>
            <p:ph type="title" idx="8"/>
          </p:nvPr>
        </p:nvSpPr>
        <p:spPr>
          <a:xfrm>
            <a:off x="6369300" y="2549402"/>
            <a:ext cx="20136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56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33"/>
          <p:cNvSpPr txBox="1">
            <a:spLocks noGrp="1"/>
          </p:cNvSpPr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2" name="Google Shape;432;p133"/>
          <p:cNvSpPr txBox="1">
            <a:spLocks noGrp="1"/>
          </p:cNvSpPr>
          <p:nvPr>
            <p:ph type="subTitle" idx="1"/>
          </p:nvPr>
        </p:nvSpPr>
        <p:spPr>
          <a:xfrm>
            <a:off x="1132000" y="3432862"/>
            <a:ext cx="18741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433" name="Google Shape;433;p1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5" y="-58141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133"/>
          <p:cNvSpPr txBox="1">
            <a:spLocks noGrp="1"/>
          </p:cNvSpPr>
          <p:nvPr>
            <p:ph type="title" idx="2"/>
          </p:nvPr>
        </p:nvSpPr>
        <p:spPr>
          <a:xfrm>
            <a:off x="3725850" y="2029263"/>
            <a:ext cx="15159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435" name="Google Shape;435;p133"/>
          <p:cNvSpPr txBox="1">
            <a:spLocks noGrp="1"/>
          </p:cNvSpPr>
          <p:nvPr>
            <p:ph type="title" idx="3"/>
          </p:nvPr>
        </p:nvSpPr>
        <p:spPr>
          <a:xfrm>
            <a:off x="3022450" y="3601675"/>
            <a:ext cx="14073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436" name="Google Shape;436;p133"/>
          <p:cNvSpPr txBox="1">
            <a:spLocks noGrp="1"/>
          </p:cNvSpPr>
          <p:nvPr>
            <p:ph type="title" idx="4"/>
          </p:nvPr>
        </p:nvSpPr>
        <p:spPr>
          <a:xfrm>
            <a:off x="4565843" y="3408687"/>
            <a:ext cx="6858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437" name="Google Shape;437;p133"/>
          <p:cNvSpPr txBox="1">
            <a:spLocks noGrp="1"/>
          </p:cNvSpPr>
          <p:nvPr>
            <p:ph type="subTitle" idx="5"/>
          </p:nvPr>
        </p:nvSpPr>
        <p:spPr>
          <a:xfrm>
            <a:off x="5445069" y="1751762"/>
            <a:ext cx="18687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38" name="Google Shape;438;p133"/>
          <p:cNvSpPr txBox="1">
            <a:spLocks noGrp="1"/>
          </p:cNvSpPr>
          <p:nvPr>
            <p:ph type="subTitle" idx="6"/>
          </p:nvPr>
        </p:nvSpPr>
        <p:spPr>
          <a:xfrm>
            <a:off x="5326225" y="3441195"/>
            <a:ext cx="18741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39" name="Google Shape;439;p133"/>
          <p:cNvSpPr txBox="1">
            <a:spLocks noGrp="1"/>
          </p:cNvSpPr>
          <p:nvPr>
            <p:ph type="subTitle" idx="7"/>
          </p:nvPr>
        </p:nvSpPr>
        <p:spPr>
          <a:xfrm>
            <a:off x="5439558" y="1986687"/>
            <a:ext cx="18687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40" name="Google Shape;440;p133"/>
          <p:cNvSpPr txBox="1">
            <a:spLocks noGrp="1"/>
          </p:cNvSpPr>
          <p:nvPr>
            <p:ph type="subTitle" idx="8"/>
          </p:nvPr>
        </p:nvSpPr>
        <p:spPr>
          <a:xfrm>
            <a:off x="5328925" y="3808995"/>
            <a:ext cx="1868700" cy="5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41" name="Google Shape;441;p133"/>
          <p:cNvSpPr txBox="1">
            <a:spLocks noGrp="1"/>
          </p:cNvSpPr>
          <p:nvPr>
            <p:ph type="subTitle" idx="9"/>
          </p:nvPr>
        </p:nvSpPr>
        <p:spPr>
          <a:xfrm>
            <a:off x="1132000" y="3592190"/>
            <a:ext cx="1874100" cy="7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2">
  <p:cSld name="CUSTOM_62"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34"/>
          <p:cNvSpPr txBox="1">
            <a:spLocks noGrp="1"/>
          </p:cNvSpPr>
          <p:nvPr>
            <p:ph type="ctrTitle"/>
          </p:nvPr>
        </p:nvSpPr>
        <p:spPr>
          <a:xfrm flipH="1">
            <a:off x="540000" y="456180"/>
            <a:ext cx="8064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444" name="Google Shape;444;p1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7769829" y="-21083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1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929394" y="-13091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CUSTOM_27"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35"/>
          <p:cNvSpPr txBox="1">
            <a:spLocks noGrp="1"/>
          </p:cNvSpPr>
          <p:nvPr>
            <p:ph type="ctrTitle"/>
          </p:nvPr>
        </p:nvSpPr>
        <p:spPr>
          <a:xfrm flipH="1">
            <a:off x="457200" y="444899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448" name="Google Shape;448;p1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6831825" y="-795109"/>
            <a:ext cx="3139825" cy="283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1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20369" y="-796531"/>
            <a:ext cx="3139825" cy="283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 8">
  <p:cSld name="CUSTOM_26"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1" name="Google Shape;451;p1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6843225" y="-914119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1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0" y="399149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136"/>
          <p:cNvSpPr txBox="1">
            <a:spLocks noGrp="1"/>
          </p:cNvSpPr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456" name="Google Shape;456;p137"/>
          <p:cNvSpPr txBox="1">
            <a:spLocks noGrp="1"/>
          </p:cNvSpPr>
          <p:nvPr>
            <p:ph type="title" hasCustomPrompt="1"/>
          </p:nvPr>
        </p:nvSpPr>
        <p:spPr>
          <a:xfrm>
            <a:off x="539999" y="1400065"/>
            <a:ext cx="8064000" cy="17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57" name="Google Shape;457;p137"/>
          <p:cNvSpPr txBox="1">
            <a:spLocks noGrp="1"/>
          </p:cNvSpPr>
          <p:nvPr>
            <p:ph type="subTitle" idx="1"/>
          </p:nvPr>
        </p:nvSpPr>
        <p:spPr>
          <a:xfrm>
            <a:off x="537375" y="3235240"/>
            <a:ext cx="80667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458" name="Google Shape;458;p1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6945663" y="-346987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1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0" y="3414791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1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-104897" y="-695083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1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6945663" y="3773854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2">
  <p:cSld name="CUSTOM_57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38"/>
          <p:cNvSpPr txBox="1">
            <a:spLocks noGrp="1"/>
          </p:cNvSpPr>
          <p:nvPr>
            <p:ph type="title"/>
          </p:nvPr>
        </p:nvSpPr>
        <p:spPr>
          <a:xfrm>
            <a:off x="416676" y="1400075"/>
            <a:ext cx="6014400" cy="17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464" name="Google Shape;464;p138"/>
          <p:cNvSpPr txBox="1">
            <a:spLocks noGrp="1"/>
          </p:cNvSpPr>
          <p:nvPr>
            <p:ph type="subTitle" idx="1"/>
          </p:nvPr>
        </p:nvSpPr>
        <p:spPr>
          <a:xfrm>
            <a:off x="540000" y="3159050"/>
            <a:ext cx="60165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65" name="Google Shape;465;p1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43325" y="-1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1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6843315" y="306759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138"/>
          <p:cNvSpPr/>
          <p:nvPr/>
        </p:nvSpPr>
        <p:spPr>
          <a:xfrm rot="5400000">
            <a:off x="1688625" y="-740500"/>
            <a:ext cx="3179100" cy="6556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9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3421663" y="364835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9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21663" y="-58075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94"/>
          <p:cNvSpPr txBox="1">
            <a:spLocks noGrp="1"/>
          </p:cNvSpPr>
          <p:nvPr>
            <p:ph type="ctrTitle"/>
          </p:nvPr>
        </p:nvSpPr>
        <p:spPr>
          <a:xfrm flipH="1">
            <a:off x="2359650" y="1400650"/>
            <a:ext cx="4424700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" name="Google Shape;60;p94"/>
          <p:cNvSpPr txBox="1">
            <a:spLocks noGrp="1"/>
          </p:cNvSpPr>
          <p:nvPr>
            <p:ph type="subTitle" idx="1"/>
          </p:nvPr>
        </p:nvSpPr>
        <p:spPr>
          <a:xfrm>
            <a:off x="2378700" y="2530005"/>
            <a:ext cx="4386600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9">
  <p:cSld name="CUSTOM_58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39"/>
          <p:cNvSpPr txBox="1">
            <a:spLocks noGrp="1"/>
          </p:cNvSpPr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470" name="Google Shape;470;p1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139"/>
          <p:cNvSpPr txBox="1">
            <a:spLocks noGrp="1"/>
          </p:cNvSpPr>
          <p:nvPr>
            <p:ph type="subTitle" idx="1"/>
          </p:nvPr>
        </p:nvSpPr>
        <p:spPr>
          <a:xfrm>
            <a:off x="1758182" y="4055692"/>
            <a:ext cx="12177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2" name="Google Shape;472;p139"/>
          <p:cNvSpPr txBox="1">
            <a:spLocks noGrp="1"/>
          </p:cNvSpPr>
          <p:nvPr>
            <p:ph type="subTitle" idx="2"/>
          </p:nvPr>
        </p:nvSpPr>
        <p:spPr>
          <a:xfrm>
            <a:off x="3939062" y="4070880"/>
            <a:ext cx="12624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3" name="Google Shape;473;p139"/>
          <p:cNvSpPr txBox="1">
            <a:spLocks noGrp="1"/>
          </p:cNvSpPr>
          <p:nvPr>
            <p:ph type="subTitle" idx="3"/>
          </p:nvPr>
        </p:nvSpPr>
        <p:spPr>
          <a:xfrm>
            <a:off x="6187500" y="4069687"/>
            <a:ext cx="12624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4" name="Google Shape;474;p139"/>
          <p:cNvSpPr txBox="1">
            <a:spLocks noGrp="1"/>
          </p:cNvSpPr>
          <p:nvPr>
            <p:ph type="subTitle" idx="4"/>
          </p:nvPr>
        </p:nvSpPr>
        <p:spPr>
          <a:xfrm>
            <a:off x="1743882" y="3729155"/>
            <a:ext cx="12177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475" name="Google Shape;475;p139"/>
          <p:cNvSpPr txBox="1">
            <a:spLocks noGrp="1"/>
          </p:cNvSpPr>
          <p:nvPr>
            <p:ph type="subTitle" idx="5"/>
          </p:nvPr>
        </p:nvSpPr>
        <p:spPr>
          <a:xfrm>
            <a:off x="3939062" y="3733800"/>
            <a:ext cx="12624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476" name="Google Shape;476;p139"/>
          <p:cNvSpPr txBox="1">
            <a:spLocks noGrp="1"/>
          </p:cNvSpPr>
          <p:nvPr>
            <p:ph type="subTitle" idx="6"/>
          </p:nvPr>
        </p:nvSpPr>
        <p:spPr>
          <a:xfrm>
            <a:off x="6187600" y="3733632"/>
            <a:ext cx="12624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0">
  <p:cSld name="CUSTOM_59"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8" name="Google Shape;478;p1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2440291" y="376148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1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94051" y="376148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140"/>
          <p:cNvSpPr txBox="1">
            <a:spLocks noGrp="1"/>
          </p:cNvSpPr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1" name="Google Shape;481;p140"/>
          <p:cNvSpPr txBox="1">
            <a:spLocks noGrp="1"/>
          </p:cNvSpPr>
          <p:nvPr>
            <p:ph type="subTitle" idx="1"/>
          </p:nvPr>
        </p:nvSpPr>
        <p:spPr>
          <a:xfrm>
            <a:off x="768200" y="2833363"/>
            <a:ext cx="14319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2" name="Google Shape;482;p140"/>
          <p:cNvSpPr txBox="1">
            <a:spLocks noGrp="1"/>
          </p:cNvSpPr>
          <p:nvPr>
            <p:ph type="subTitle" idx="2"/>
          </p:nvPr>
        </p:nvSpPr>
        <p:spPr>
          <a:xfrm>
            <a:off x="3833745" y="2843907"/>
            <a:ext cx="14319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140"/>
          <p:cNvSpPr txBox="1">
            <a:spLocks noGrp="1"/>
          </p:cNvSpPr>
          <p:nvPr>
            <p:ph type="subTitle" idx="3"/>
          </p:nvPr>
        </p:nvSpPr>
        <p:spPr>
          <a:xfrm>
            <a:off x="6910975" y="2835788"/>
            <a:ext cx="14319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4" name="Google Shape;484;p140"/>
          <p:cNvSpPr txBox="1">
            <a:spLocks noGrp="1"/>
          </p:cNvSpPr>
          <p:nvPr>
            <p:ph type="subTitle" idx="4"/>
          </p:nvPr>
        </p:nvSpPr>
        <p:spPr>
          <a:xfrm>
            <a:off x="768200" y="2472707"/>
            <a:ext cx="14319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485" name="Google Shape;485;p140"/>
          <p:cNvSpPr txBox="1">
            <a:spLocks noGrp="1"/>
          </p:cNvSpPr>
          <p:nvPr>
            <p:ph type="subTitle" idx="5"/>
          </p:nvPr>
        </p:nvSpPr>
        <p:spPr>
          <a:xfrm>
            <a:off x="3833875" y="2472725"/>
            <a:ext cx="14319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486" name="Google Shape;486;p140"/>
          <p:cNvSpPr txBox="1">
            <a:spLocks noGrp="1"/>
          </p:cNvSpPr>
          <p:nvPr>
            <p:ph type="subTitle" idx="6"/>
          </p:nvPr>
        </p:nvSpPr>
        <p:spPr>
          <a:xfrm>
            <a:off x="6911111" y="2476132"/>
            <a:ext cx="14319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487" name="Google Shape;487;p140"/>
          <p:cNvSpPr/>
          <p:nvPr/>
        </p:nvSpPr>
        <p:spPr>
          <a:xfrm rot="5400000">
            <a:off x="287567" y="1686614"/>
            <a:ext cx="2394897" cy="2075867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140"/>
          <p:cNvSpPr/>
          <p:nvPr/>
        </p:nvSpPr>
        <p:spPr>
          <a:xfrm rot="5400000">
            <a:off x="1194834" y="1350189"/>
            <a:ext cx="578916" cy="501797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140"/>
          <p:cNvSpPr/>
          <p:nvPr/>
        </p:nvSpPr>
        <p:spPr>
          <a:xfrm rot="5400000">
            <a:off x="3385220" y="1686614"/>
            <a:ext cx="2394897" cy="2075867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140"/>
          <p:cNvSpPr/>
          <p:nvPr/>
        </p:nvSpPr>
        <p:spPr>
          <a:xfrm rot="5400000">
            <a:off x="6415442" y="1686614"/>
            <a:ext cx="2394897" cy="2075867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140"/>
          <p:cNvSpPr/>
          <p:nvPr/>
        </p:nvSpPr>
        <p:spPr>
          <a:xfrm rot="5400000">
            <a:off x="7328448" y="1350201"/>
            <a:ext cx="578916" cy="501797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140"/>
          <p:cNvSpPr/>
          <p:nvPr/>
        </p:nvSpPr>
        <p:spPr>
          <a:xfrm rot="5400000">
            <a:off x="4290136" y="1350201"/>
            <a:ext cx="578916" cy="501797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3" name="Google Shape;493;p1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-1810644" y="-1661952"/>
            <a:ext cx="3711324" cy="334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7">
  <p:cSld name="CUSTOM_60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5" name="Google Shape;495;p1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141"/>
          <p:cNvSpPr txBox="1">
            <a:spLocks noGrp="1"/>
          </p:cNvSpPr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97" name="Google Shape;497;p141"/>
          <p:cNvSpPr txBox="1">
            <a:spLocks noGrp="1"/>
          </p:cNvSpPr>
          <p:nvPr>
            <p:ph type="ctrTitle" idx="2"/>
          </p:nvPr>
        </p:nvSpPr>
        <p:spPr>
          <a:xfrm>
            <a:off x="2393800" y="3851557"/>
            <a:ext cx="12312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98" name="Google Shape;498;p141"/>
          <p:cNvSpPr txBox="1">
            <a:spLocks noGrp="1"/>
          </p:cNvSpPr>
          <p:nvPr>
            <p:ph type="subTitle" idx="1"/>
          </p:nvPr>
        </p:nvSpPr>
        <p:spPr>
          <a:xfrm>
            <a:off x="2393800" y="4112538"/>
            <a:ext cx="12312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99" name="Google Shape;499;p141"/>
          <p:cNvSpPr txBox="1">
            <a:spLocks noGrp="1"/>
          </p:cNvSpPr>
          <p:nvPr>
            <p:ph type="ctrTitle" idx="3"/>
          </p:nvPr>
        </p:nvSpPr>
        <p:spPr>
          <a:xfrm>
            <a:off x="4454450" y="3859775"/>
            <a:ext cx="12312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00" name="Google Shape;500;p141"/>
          <p:cNvSpPr txBox="1">
            <a:spLocks noGrp="1"/>
          </p:cNvSpPr>
          <p:nvPr>
            <p:ph type="subTitle" idx="4"/>
          </p:nvPr>
        </p:nvSpPr>
        <p:spPr>
          <a:xfrm>
            <a:off x="4454600" y="4111838"/>
            <a:ext cx="1231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01" name="Google Shape;501;p141"/>
          <p:cNvSpPr txBox="1">
            <a:spLocks noGrp="1"/>
          </p:cNvSpPr>
          <p:nvPr>
            <p:ph type="ctrTitle" idx="5"/>
          </p:nvPr>
        </p:nvSpPr>
        <p:spPr>
          <a:xfrm>
            <a:off x="3443775" y="1362901"/>
            <a:ext cx="12312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02" name="Google Shape;502;p141"/>
          <p:cNvSpPr txBox="1">
            <a:spLocks noGrp="1"/>
          </p:cNvSpPr>
          <p:nvPr>
            <p:ph type="subTitle" idx="6"/>
          </p:nvPr>
        </p:nvSpPr>
        <p:spPr>
          <a:xfrm>
            <a:off x="3443626" y="1656449"/>
            <a:ext cx="12312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03" name="Google Shape;503;p141"/>
          <p:cNvSpPr txBox="1">
            <a:spLocks noGrp="1"/>
          </p:cNvSpPr>
          <p:nvPr>
            <p:ph type="ctrTitle" idx="7"/>
          </p:nvPr>
        </p:nvSpPr>
        <p:spPr>
          <a:xfrm>
            <a:off x="5498425" y="1361363"/>
            <a:ext cx="12312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04" name="Google Shape;504;p141"/>
          <p:cNvSpPr txBox="1">
            <a:spLocks noGrp="1"/>
          </p:cNvSpPr>
          <p:nvPr>
            <p:ph type="subTitle" idx="8"/>
          </p:nvPr>
        </p:nvSpPr>
        <p:spPr>
          <a:xfrm>
            <a:off x="5498325" y="1654912"/>
            <a:ext cx="12312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 1">
  <p:cSld name="CUSTOM_61"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6" name="Google Shape;506;p1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1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6843325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142"/>
          <p:cNvSpPr txBox="1">
            <a:spLocks noGrp="1"/>
          </p:cNvSpPr>
          <p:nvPr>
            <p:ph type="ctrTitle"/>
          </p:nvPr>
        </p:nvSpPr>
        <p:spPr>
          <a:xfrm flipH="1">
            <a:off x="622800" y="454555"/>
            <a:ext cx="8064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09" name="Google Shape;509;p142"/>
          <p:cNvSpPr txBox="1">
            <a:spLocks noGrp="1"/>
          </p:cNvSpPr>
          <p:nvPr>
            <p:ph type="subTitle" idx="1"/>
          </p:nvPr>
        </p:nvSpPr>
        <p:spPr>
          <a:xfrm>
            <a:off x="1573144" y="1489382"/>
            <a:ext cx="1555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0" name="Google Shape;510;p142"/>
          <p:cNvSpPr txBox="1">
            <a:spLocks noGrp="1"/>
          </p:cNvSpPr>
          <p:nvPr>
            <p:ph type="subTitle" idx="2"/>
          </p:nvPr>
        </p:nvSpPr>
        <p:spPr>
          <a:xfrm>
            <a:off x="3787682" y="1491020"/>
            <a:ext cx="1555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1" name="Google Shape;511;p142"/>
          <p:cNvSpPr txBox="1">
            <a:spLocks noGrp="1"/>
          </p:cNvSpPr>
          <p:nvPr>
            <p:ph type="subTitle" idx="3"/>
          </p:nvPr>
        </p:nvSpPr>
        <p:spPr>
          <a:xfrm>
            <a:off x="6064122" y="1493420"/>
            <a:ext cx="1555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2" name="Google Shape;512;p142"/>
          <p:cNvSpPr txBox="1">
            <a:spLocks noGrp="1"/>
          </p:cNvSpPr>
          <p:nvPr>
            <p:ph type="subTitle" idx="4"/>
          </p:nvPr>
        </p:nvSpPr>
        <p:spPr>
          <a:xfrm>
            <a:off x="1573145" y="1060472"/>
            <a:ext cx="15558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513" name="Google Shape;513;p142"/>
          <p:cNvSpPr txBox="1">
            <a:spLocks noGrp="1"/>
          </p:cNvSpPr>
          <p:nvPr>
            <p:ph type="subTitle" idx="5"/>
          </p:nvPr>
        </p:nvSpPr>
        <p:spPr>
          <a:xfrm>
            <a:off x="3787824" y="1072622"/>
            <a:ext cx="15558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514" name="Google Shape;514;p142"/>
          <p:cNvSpPr txBox="1">
            <a:spLocks noGrp="1"/>
          </p:cNvSpPr>
          <p:nvPr>
            <p:ph type="subTitle" idx="6"/>
          </p:nvPr>
        </p:nvSpPr>
        <p:spPr>
          <a:xfrm>
            <a:off x="6064270" y="1065510"/>
            <a:ext cx="15558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515" name="Google Shape;515;p142"/>
          <p:cNvSpPr txBox="1">
            <a:spLocks noGrp="1"/>
          </p:cNvSpPr>
          <p:nvPr>
            <p:ph type="subTitle" idx="7"/>
          </p:nvPr>
        </p:nvSpPr>
        <p:spPr>
          <a:xfrm>
            <a:off x="2692432" y="4157457"/>
            <a:ext cx="1555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6" name="Google Shape;516;p142"/>
          <p:cNvSpPr txBox="1">
            <a:spLocks noGrp="1"/>
          </p:cNvSpPr>
          <p:nvPr>
            <p:ph type="subTitle" idx="8"/>
          </p:nvPr>
        </p:nvSpPr>
        <p:spPr>
          <a:xfrm>
            <a:off x="4906147" y="4138965"/>
            <a:ext cx="1555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7" name="Google Shape;517;p142"/>
          <p:cNvSpPr txBox="1">
            <a:spLocks noGrp="1"/>
          </p:cNvSpPr>
          <p:nvPr>
            <p:ph type="subTitle" idx="9"/>
          </p:nvPr>
        </p:nvSpPr>
        <p:spPr>
          <a:xfrm>
            <a:off x="2692574" y="3773185"/>
            <a:ext cx="15558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518" name="Google Shape;518;p142"/>
          <p:cNvSpPr txBox="1">
            <a:spLocks noGrp="1"/>
          </p:cNvSpPr>
          <p:nvPr>
            <p:ph type="subTitle" idx="13"/>
          </p:nvPr>
        </p:nvSpPr>
        <p:spPr>
          <a:xfrm>
            <a:off x="4906295" y="3774166"/>
            <a:ext cx="15558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0">
  <p:cSld name="CUSTOM_28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0" name="Google Shape;520;p1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551926" y="-466134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1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6559554" y="-465583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1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-552472" y="2791087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1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6549518" y="2790536"/>
            <a:ext cx="3136825" cy="28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143"/>
          <p:cNvSpPr txBox="1">
            <a:spLocks noGrp="1"/>
          </p:cNvSpPr>
          <p:nvPr>
            <p:ph type="ctrTitle"/>
          </p:nvPr>
        </p:nvSpPr>
        <p:spPr>
          <a:xfrm flipH="1">
            <a:off x="540000" y="507400"/>
            <a:ext cx="8064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3"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144"/>
          <p:cNvSpPr txBox="1">
            <a:spLocks noGrp="1"/>
          </p:cNvSpPr>
          <p:nvPr>
            <p:ph type="ctrTitle"/>
          </p:nvPr>
        </p:nvSpPr>
        <p:spPr>
          <a:xfrm flipH="1">
            <a:off x="457200" y="449368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527" name="Google Shape;527;p1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6843313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1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-12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">
  <p:cSld name="CUSTOM_34"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45"/>
          <p:cNvSpPr txBox="1">
            <a:spLocks noGrp="1"/>
          </p:cNvSpPr>
          <p:nvPr>
            <p:ph type="ctrTitle"/>
          </p:nvPr>
        </p:nvSpPr>
        <p:spPr>
          <a:xfrm flipH="1">
            <a:off x="457200" y="1443030"/>
            <a:ext cx="26958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1" name="Google Shape;531;p145"/>
          <p:cNvSpPr txBox="1"/>
          <p:nvPr/>
        </p:nvSpPr>
        <p:spPr>
          <a:xfrm>
            <a:off x="3390325" y="2006627"/>
            <a:ext cx="28182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CREDITS: This presentation template was created by</a:t>
            </a:r>
            <a:r>
              <a:rPr lang="en"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en" sz="1200" b="0" i="0" u="none" strike="noStrike" cap="none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lang="en" sz="1200" b="0" i="0" u="none" strike="noStrike" cap="none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infographics &amp; images by </a:t>
            </a:r>
            <a:r>
              <a:rPr lang="en" sz="1200" b="0" i="0" u="none" strike="noStrike" cap="none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0" i="0" u="none" strike="noStrike" cap="none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137160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7160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highlight>
                  <a:srgbClr val="FFD809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200" b="0" i="0" u="none" strike="noStrike" cap="none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2" name="Google Shape;532;p145"/>
          <p:cNvSpPr txBox="1">
            <a:spLocks noGrp="1"/>
          </p:cNvSpPr>
          <p:nvPr>
            <p:ph type="subTitle" idx="1"/>
          </p:nvPr>
        </p:nvSpPr>
        <p:spPr>
          <a:xfrm>
            <a:off x="457188" y="2038763"/>
            <a:ext cx="26958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pic>
        <p:nvPicPr>
          <p:cNvPr id="533" name="Google Shape;533;p14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5071778" y="-1374105"/>
            <a:ext cx="4072221" cy="3674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14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>
            <a:off x="5058749" y="2776786"/>
            <a:ext cx="4072221" cy="3674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CUSTOM_33"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46"/>
          <p:cNvSpPr txBox="1">
            <a:spLocks noGrp="1"/>
          </p:cNvSpPr>
          <p:nvPr>
            <p:ph type="ctrTitle"/>
          </p:nvPr>
        </p:nvSpPr>
        <p:spPr>
          <a:xfrm flipH="1">
            <a:off x="540000" y="455570"/>
            <a:ext cx="8064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7" name="Google Shape;537;p146"/>
          <p:cNvSpPr txBox="1">
            <a:spLocks noGrp="1"/>
          </p:cNvSpPr>
          <p:nvPr>
            <p:ph type="subTitle" idx="1"/>
          </p:nvPr>
        </p:nvSpPr>
        <p:spPr>
          <a:xfrm>
            <a:off x="2588100" y="2210650"/>
            <a:ext cx="3967800" cy="18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538" name="Google Shape;538;p146">
            <a:hlinkClick r:id="rId2"/>
          </p:cNvPr>
          <p:cNvSpPr txBox="1">
            <a:spLocks noGrp="1"/>
          </p:cNvSpPr>
          <p:nvPr>
            <p:ph type="ctrTitle" idx="2"/>
          </p:nvPr>
        </p:nvSpPr>
        <p:spPr>
          <a:xfrm>
            <a:off x="3224100" y="1799442"/>
            <a:ext cx="2695800" cy="2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539" name="Google Shape;539;p1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7247964" y="32876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1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 flipH="1">
            <a:off x="-984228" y="3207767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1">
  <p:cSld name="CUSTOM_29"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47"/>
          <p:cNvSpPr txBox="1">
            <a:spLocks noGrp="1"/>
          </p:cNvSpPr>
          <p:nvPr>
            <p:ph type="ctrTitle"/>
          </p:nvPr>
        </p:nvSpPr>
        <p:spPr>
          <a:xfrm flipH="1">
            <a:off x="540000" y="456180"/>
            <a:ext cx="8064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543" name="Google Shape;543;p1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7770966" y="39734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1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-918995" y="3893567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1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7769829" y="-21083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1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929394" y="-13091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8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5"/>
          <p:cNvSpPr txBox="1">
            <a:spLocks noGrp="1"/>
          </p:cNvSpPr>
          <p:nvPr>
            <p:ph type="subTitle" idx="1"/>
          </p:nvPr>
        </p:nvSpPr>
        <p:spPr>
          <a:xfrm>
            <a:off x="2722955" y="3329200"/>
            <a:ext cx="36981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9pPr>
          </a:lstStyle>
          <a:p>
            <a:endParaRPr/>
          </a:p>
        </p:txBody>
      </p:sp>
      <p:sp>
        <p:nvSpPr>
          <p:cNvPr id="63" name="Google Shape;63;p95"/>
          <p:cNvSpPr txBox="1">
            <a:spLocks noGrp="1"/>
          </p:cNvSpPr>
          <p:nvPr>
            <p:ph type="ctrTitle"/>
          </p:nvPr>
        </p:nvSpPr>
        <p:spPr>
          <a:xfrm>
            <a:off x="1710150" y="1328125"/>
            <a:ext cx="5723700" cy="18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36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64" name="Google Shape;64;p9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079774" y="-405667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9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5988976" y="2112358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25"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0" name="Google Shape;550;p1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551926" y="-847134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1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6559554" y="-846583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1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-552472" y="2791087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1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6549518" y="2790536"/>
            <a:ext cx="3136825" cy="28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155"/>
          <p:cNvSpPr txBox="1">
            <a:spLocks noGrp="1"/>
          </p:cNvSpPr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1"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6" name="Google Shape;556;p1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6843313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1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-12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1_1"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9" name="Google Shape;559;p1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7247964" y="31352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1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-984228" y="3055367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">
  <p:cSld name="CUSTOM_32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6"/>
          <p:cNvSpPr txBox="1">
            <a:spLocks noGrp="1"/>
          </p:cNvSpPr>
          <p:nvPr>
            <p:ph type="subTitle" idx="1"/>
          </p:nvPr>
        </p:nvSpPr>
        <p:spPr>
          <a:xfrm>
            <a:off x="4511650" y="3131900"/>
            <a:ext cx="37179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9pPr>
          </a:lstStyle>
          <a:p>
            <a:endParaRPr/>
          </a:p>
        </p:txBody>
      </p:sp>
      <p:sp>
        <p:nvSpPr>
          <p:cNvPr id="68" name="Google Shape;68;p96"/>
          <p:cNvSpPr txBox="1">
            <a:spLocks noGrp="1"/>
          </p:cNvSpPr>
          <p:nvPr>
            <p:ph type="ctrTitle"/>
          </p:nvPr>
        </p:nvSpPr>
        <p:spPr>
          <a:xfrm>
            <a:off x="4511650" y="1054625"/>
            <a:ext cx="3717900" cy="18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36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69" name="Google Shape;69;p9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9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CUSTOM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9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9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9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5325110" y="-501568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9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5341276" y="2213857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97"/>
          <p:cNvSpPr txBox="1">
            <a:spLocks noGrp="1"/>
          </p:cNvSpPr>
          <p:nvPr>
            <p:ph type="ctrTitle"/>
          </p:nvPr>
        </p:nvSpPr>
        <p:spPr>
          <a:xfrm>
            <a:off x="2422500" y="2348625"/>
            <a:ext cx="4299000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7" name="Google Shape;77;p97"/>
          <p:cNvSpPr txBox="1">
            <a:spLocks noGrp="1"/>
          </p:cNvSpPr>
          <p:nvPr>
            <p:ph type="title" idx="2"/>
          </p:nvPr>
        </p:nvSpPr>
        <p:spPr>
          <a:xfrm>
            <a:off x="2422500" y="1296000"/>
            <a:ext cx="4299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8" name="Google Shape;78;p97"/>
          <p:cNvSpPr txBox="1">
            <a:spLocks noGrp="1"/>
          </p:cNvSpPr>
          <p:nvPr>
            <p:ph type="subTitle" idx="1"/>
          </p:nvPr>
        </p:nvSpPr>
        <p:spPr>
          <a:xfrm>
            <a:off x="2422500" y="2893425"/>
            <a:ext cx="42990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81" name="Google Shape;81;p98"/>
          <p:cNvSpPr txBox="1">
            <a:spLocks noGrp="1"/>
          </p:cNvSpPr>
          <p:nvPr>
            <p:ph type="subTitle" idx="1"/>
          </p:nvPr>
        </p:nvSpPr>
        <p:spPr>
          <a:xfrm>
            <a:off x="5427750" y="1819787"/>
            <a:ext cx="28575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2" name="Google Shape;82;p98"/>
          <p:cNvSpPr txBox="1">
            <a:spLocks noGrp="1"/>
          </p:cNvSpPr>
          <p:nvPr>
            <p:ph type="ctrTitle"/>
          </p:nvPr>
        </p:nvSpPr>
        <p:spPr>
          <a:xfrm flipH="1">
            <a:off x="5427750" y="981587"/>
            <a:ext cx="28575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83" name="Google Shape;83;p9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9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9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89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  <a:defRPr sz="18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8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</p:sldLayoutIdLst>
  <p:transition spd="slow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1"/>
          <p:cNvSpPr txBox="1">
            <a:spLocks noGrp="1"/>
          </p:cNvSpPr>
          <p:nvPr>
            <p:ph type="title"/>
          </p:nvPr>
        </p:nvSpPr>
        <p:spPr>
          <a:xfrm>
            <a:off x="457200" y="2627850"/>
            <a:ext cx="82296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Attack on Morphing</a:t>
            </a:r>
            <a:endParaRPr dirty="0"/>
          </a:p>
        </p:txBody>
      </p:sp>
      <p:sp>
        <p:nvSpPr>
          <p:cNvPr id="566" name="Google Shape;566;p1"/>
          <p:cNvSpPr txBox="1">
            <a:spLocks noGrp="1"/>
          </p:cNvSpPr>
          <p:nvPr>
            <p:ph type="subTitle" idx="1"/>
          </p:nvPr>
        </p:nvSpPr>
        <p:spPr>
          <a:xfrm>
            <a:off x="457275" y="3344925"/>
            <a:ext cx="82296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Un moderno classificatore per la detection di attacchi di morphing</a:t>
            </a:r>
            <a:endParaRPr/>
          </a:p>
        </p:txBody>
      </p:sp>
      <p:sp>
        <p:nvSpPr>
          <p:cNvPr id="567" name="Google Shape;567;p1"/>
          <p:cNvSpPr txBox="1">
            <a:spLocks noGrp="1"/>
          </p:cNvSpPr>
          <p:nvPr>
            <p:ph type="subTitle" idx="1"/>
          </p:nvPr>
        </p:nvSpPr>
        <p:spPr>
          <a:xfrm>
            <a:off x="3602100" y="4350075"/>
            <a:ext cx="1939800" cy="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latin typeface="Roboto Condensed"/>
                <a:ea typeface="Roboto Condensed"/>
                <a:cs typeface="Roboto Condensed"/>
                <a:sym typeface="Roboto Condensed"/>
              </a:rPr>
              <a:t>Anno Accademico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latin typeface="Roboto Condensed"/>
                <a:ea typeface="Roboto Condensed"/>
                <a:cs typeface="Roboto Condensed"/>
                <a:sym typeface="Roboto Condensed"/>
              </a:rPr>
              <a:t>2022/2023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68" name="Google Shape;568;p1"/>
          <p:cNvSpPr txBox="1">
            <a:spLocks noGrp="1"/>
          </p:cNvSpPr>
          <p:nvPr>
            <p:ph type="subTitle" idx="1"/>
          </p:nvPr>
        </p:nvSpPr>
        <p:spPr>
          <a:xfrm>
            <a:off x="457200" y="3762825"/>
            <a:ext cx="1679700" cy="13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latin typeface="Roboto Condensed"/>
                <a:ea typeface="Roboto Condensed"/>
                <a:cs typeface="Roboto Condensed"/>
                <a:sym typeface="Roboto Condensed"/>
              </a:rPr>
              <a:t>Prof.</a:t>
            </a:r>
            <a:r>
              <a:rPr lang="en" dirty="0"/>
              <a:t>:	  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Michele Nappi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latin typeface="Roboto Condensed"/>
                <a:ea typeface="Roboto Condensed"/>
                <a:cs typeface="Roboto Condensed"/>
                <a:sym typeface="Roboto Condensed"/>
              </a:rPr>
              <a:t>Dott.ssa:</a:t>
            </a:r>
            <a:r>
              <a:rPr lang="en" dirty="0"/>
              <a:t>	  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Lucia Cascone</a:t>
            </a:r>
            <a:endParaRPr dirty="0"/>
          </a:p>
        </p:txBody>
      </p:sp>
      <p:sp>
        <p:nvSpPr>
          <p:cNvPr id="569" name="Google Shape;569;p1"/>
          <p:cNvSpPr txBox="1">
            <a:spLocks noGrp="1"/>
          </p:cNvSpPr>
          <p:nvPr>
            <p:ph type="subTitle" idx="1"/>
          </p:nvPr>
        </p:nvSpPr>
        <p:spPr>
          <a:xfrm>
            <a:off x="6747075" y="3887475"/>
            <a:ext cx="1939800" cy="10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latin typeface="Roboto Condensed"/>
                <a:ea typeface="Roboto Condensed"/>
                <a:cs typeface="Roboto Condensed"/>
                <a:sym typeface="Roboto Condensed"/>
              </a:rPr>
              <a:t>Presentazione di</a:t>
            </a:r>
            <a:r>
              <a:rPr lang="en"/>
              <a:t>: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Alessandro Aquino,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Alberto Montefusco,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Simone Tartaglia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24f40bf9400_1_76"/>
          <p:cNvSpPr txBox="1">
            <a:spLocks noGrp="1"/>
          </p:cNvSpPr>
          <p:nvPr>
            <p:ph type="ctrTitle"/>
          </p:nvPr>
        </p:nvSpPr>
        <p:spPr>
          <a:xfrm flipH="1">
            <a:off x="766150" y="2236500"/>
            <a:ext cx="3750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OBIETTIVI</a:t>
            </a:r>
            <a:endParaRPr/>
          </a:p>
        </p:txBody>
      </p:sp>
      <p:sp>
        <p:nvSpPr>
          <p:cNvPr id="640" name="Google Shape;640;g24f40bf9400_1_76"/>
          <p:cNvSpPr txBox="1">
            <a:spLocks noGrp="1"/>
          </p:cNvSpPr>
          <p:nvPr>
            <p:ph type="subTitle" idx="1"/>
          </p:nvPr>
        </p:nvSpPr>
        <p:spPr>
          <a:xfrm>
            <a:off x="4846725" y="1706600"/>
            <a:ext cx="3236400" cy="17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Combinazione migliore tra:</a:t>
            </a:r>
            <a:endParaRPr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Char char="-"/>
            </a:pPr>
            <a:r>
              <a:rPr lang="en" b="1">
                <a:latin typeface="Roboto Condensed"/>
                <a:ea typeface="Roboto Condensed"/>
                <a:cs typeface="Roboto Condensed"/>
                <a:sym typeface="Roboto Condensed"/>
              </a:rPr>
              <a:t>Paper vs AoM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41" name="Google Shape;641;g24f40bf9400_1_76"/>
          <p:cNvSpPr txBox="1"/>
          <p:nvPr/>
        </p:nvSpPr>
        <p:spPr>
          <a:xfrm>
            <a:off x="4846725" y="23091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"/>
              <a:buChar char="-"/>
            </a:pPr>
            <a:r>
              <a:rPr lang="en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Approccio Geometrico vs AoM</a:t>
            </a:r>
            <a:endParaRPr/>
          </a:p>
        </p:txBody>
      </p:sp>
      <p:sp>
        <p:nvSpPr>
          <p:cNvPr id="642" name="Google Shape;642;g24f40bf9400_1_76"/>
          <p:cNvSpPr txBox="1"/>
          <p:nvPr/>
        </p:nvSpPr>
        <p:spPr>
          <a:xfrm>
            <a:off x="4846725" y="262322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"/>
              <a:buChar char="-"/>
            </a:pPr>
            <a:r>
              <a:rPr lang="en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Approccio Geometrico vs AoM vs Approccio Geometrico &amp; AoM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24f40bf9400_1_64"/>
          <p:cNvSpPr txBox="1">
            <a:spLocks noGrp="1"/>
          </p:cNvSpPr>
          <p:nvPr>
            <p:ph type="subTitle" idx="1"/>
          </p:nvPr>
        </p:nvSpPr>
        <p:spPr>
          <a:xfrm>
            <a:off x="4297175" y="2900355"/>
            <a:ext cx="42990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Sviluppo e utilizzo di Attack on Morphing</a:t>
            </a:r>
            <a:endParaRPr/>
          </a:p>
        </p:txBody>
      </p:sp>
      <p:sp>
        <p:nvSpPr>
          <p:cNvPr id="648" name="Google Shape;648;g24f40bf9400_1_64"/>
          <p:cNvSpPr txBox="1">
            <a:spLocks noGrp="1"/>
          </p:cNvSpPr>
          <p:nvPr>
            <p:ph type="ctrTitle"/>
          </p:nvPr>
        </p:nvSpPr>
        <p:spPr>
          <a:xfrm>
            <a:off x="4297175" y="2355550"/>
            <a:ext cx="4299000" cy="6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649" name="Google Shape;649;g24f40bf9400_1_64"/>
          <p:cNvSpPr txBox="1">
            <a:spLocks noGrp="1"/>
          </p:cNvSpPr>
          <p:nvPr>
            <p:ph type="title" idx="2"/>
          </p:nvPr>
        </p:nvSpPr>
        <p:spPr>
          <a:xfrm>
            <a:off x="4297175" y="1317160"/>
            <a:ext cx="4299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2" name="Google Shape;66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2051" y="2029898"/>
            <a:ext cx="516600" cy="516600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58"/>
          <p:cNvSpPr/>
          <p:nvPr/>
        </p:nvSpPr>
        <p:spPr>
          <a:xfrm rot="5400000">
            <a:off x="7362343" y="1934658"/>
            <a:ext cx="815738" cy="707072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4" name="Google Shape;664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1450" y="2090650"/>
            <a:ext cx="453201" cy="453201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58"/>
          <p:cNvSpPr/>
          <p:nvPr/>
        </p:nvSpPr>
        <p:spPr>
          <a:xfrm rot="5400000">
            <a:off x="5192864" y="1963645"/>
            <a:ext cx="815738" cy="707072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6" name="Google Shape;666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6725" y="2086238"/>
            <a:ext cx="462000" cy="4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58"/>
          <p:cNvSpPr/>
          <p:nvPr/>
        </p:nvSpPr>
        <p:spPr>
          <a:xfrm rot="5400000">
            <a:off x="3063978" y="1963645"/>
            <a:ext cx="815738" cy="707072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8" name="Google Shape;668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12775" y="2045674"/>
            <a:ext cx="516600" cy="516600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58"/>
          <p:cNvSpPr txBox="1">
            <a:spLocks noGrp="1"/>
          </p:cNvSpPr>
          <p:nvPr>
            <p:ph type="ctrTitle"/>
          </p:nvPr>
        </p:nvSpPr>
        <p:spPr>
          <a:xfrm flipH="1">
            <a:off x="457200" y="444387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WORKFLOW</a:t>
            </a:r>
            <a:endParaRPr/>
          </a:p>
        </p:txBody>
      </p:sp>
      <p:cxnSp>
        <p:nvCxnSpPr>
          <p:cNvPr id="670" name="Google Shape;670;p58"/>
          <p:cNvCxnSpPr/>
          <p:nvPr/>
        </p:nvCxnSpPr>
        <p:spPr>
          <a:xfrm>
            <a:off x="462079" y="2317173"/>
            <a:ext cx="5520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1" name="Google Shape;671;p58"/>
          <p:cNvSpPr txBox="1"/>
          <p:nvPr/>
        </p:nvSpPr>
        <p:spPr>
          <a:xfrm>
            <a:off x="518936" y="3233927"/>
            <a:ext cx="1711200" cy="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DataSet: train, validation, test</a:t>
            </a:r>
            <a:endParaRPr sz="1400" b="0" i="0" u="none" strike="noStrike" cap="none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672" name="Google Shape;672;p58"/>
          <p:cNvSpPr/>
          <p:nvPr/>
        </p:nvSpPr>
        <p:spPr>
          <a:xfrm rot="5400000">
            <a:off x="966662" y="1963645"/>
            <a:ext cx="815738" cy="707072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58"/>
          <p:cNvSpPr txBox="1"/>
          <p:nvPr/>
        </p:nvSpPr>
        <p:spPr>
          <a:xfrm>
            <a:off x="518936" y="2772877"/>
            <a:ext cx="17112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rPr>
              <a:t>STEP </a:t>
            </a:r>
            <a:r>
              <a:rPr lang="en" sz="1600" b="1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rPr>
              <a:t>1</a:t>
            </a:r>
            <a:endParaRPr sz="1600" b="1" i="0" u="none" strike="noStrike" cap="none">
              <a:solidFill>
                <a:schemeClr val="accent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674" name="Google Shape;674;p58"/>
          <p:cNvSpPr txBox="1"/>
          <p:nvPr/>
        </p:nvSpPr>
        <p:spPr>
          <a:xfrm>
            <a:off x="2637282" y="3239539"/>
            <a:ext cx="1711200" cy="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Training e Testing della MixNet-S</a:t>
            </a:r>
            <a:endParaRPr sz="1400" b="0" i="0" u="none" strike="noStrike" cap="none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675" name="Google Shape;675;p58"/>
          <p:cNvSpPr txBox="1"/>
          <p:nvPr/>
        </p:nvSpPr>
        <p:spPr>
          <a:xfrm>
            <a:off x="2637282" y="2778617"/>
            <a:ext cx="17112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rPr>
              <a:t>STEP </a:t>
            </a:r>
            <a:r>
              <a:rPr lang="en" sz="1600" b="1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rPr>
              <a:t>2</a:t>
            </a:r>
            <a:endParaRPr sz="1600" b="1" i="0" u="none" strike="noStrike" cap="none">
              <a:solidFill>
                <a:schemeClr val="accent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676" name="Google Shape;676;p58"/>
          <p:cNvSpPr txBox="1"/>
          <p:nvPr/>
        </p:nvSpPr>
        <p:spPr>
          <a:xfrm>
            <a:off x="4697532" y="3232652"/>
            <a:ext cx="1795800" cy="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Feature Extraction</a:t>
            </a:r>
            <a:endParaRPr sz="1400" b="0" i="0" u="none" strike="noStrike" cap="none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677" name="Google Shape;677;p58"/>
          <p:cNvSpPr txBox="1"/>
          <p:nvPr/>
        </p:nvSpPr>
        <p:spPr>
          <a:xfrm>
            <a:off x="4690570" y="2773525"/>
            <a:ext cx="18096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rPr>
              <a:t>STEP </a:t>
            </a:r>
            <a:r>
              <a:rPr lang="en" sz="1600" b="1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rPr>
              <a:t>3</a:t>
            </a:r>
            <a:endParaRPr sz="1600" b="1" i="0" u="none" strike="noStrike" cap="none">
              <a:solidFill>
                <a:schemeClr val="accent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678" name="Google Shape;678;p58"/>
          <p:cNvSpPr txBox="1"/>
          <p:nvPr/>
        </p:nvSpPr>
        <p:spPr>
          <a:xfrm>
            <a:off x="6806588" y="3237792"/>
            <a:ext cx="1795800" cy="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Classificatori</a:t>
            </a:r>
            <a:endParaRPr sz="1400" b="0" i="0" u="none" strike="noStrike" cap="none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679" name="Google Shape;679;p58"/>
          <p:cNvSpPr txBox="1"/>
          <p:nvPr/>
        </p:nvSpPr>
        <p:spPr>
          <a:xfrm>
            <a:off x="6799626" y="2778665"/>
            <a:ext cx="18096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rPr>
              <a:t>STEP </a:t>
            </a:r>
            <a:r>
              <a:rPr lang="en" sz="1600" b="1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rPr>
              <a:t>4</a:t>
            </a:r>
            <a:endParaRPr sz="1600" b="1" i="0" u="none" strike="noStrike" cap="none">
              <a:solidFill>
                <a:schemeClr val="accent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cxnSp>
        <p:nvCxnSpPr>
          <p:cNvPr id="680" name="Google Shape;680;p58"/>
          <p:cNvCxnSpPr/>
          <p:nvPr/>
        </p:nvCxnSpPr>
        <p:spPr>
          <a:xfrm>
            <a:off x="8123757" y="2303975"/>
            <a:ext cx="5520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1" name="Google Shape;681;p58"/>
          <p:cNvCxnSpPr/>
          <p:nvPr/>
        </p:nvCxnSpPr>
        <p:spPr>
          <a:xfrm>
            <a:off x="5977106" y="2304453"/>
            <a:ext cx="14325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2" name="Google Shape;682;p58"/>
          <p:cNvCxnSpPr/>
          <p:nvPr/>
        </p:nvCxnSpPr>
        <p:spPr>
          <a:xfrm>
            <a:off x="3826509" y="2306450"/>
            <a:ext cx="14325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3" name="Google Shape;683;p58"/>
          <p:cNvCxnSpPr/>
          <p:nvPr/>
        </p:nvCxnSpPr>
        <p:spPr>
          <a:xfrm>
            <a:off x="1728084" y="2305616"/>
            <a:ext cx="13809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684" name="Google Shape;684;p58"/>
          <p:cNvGraphicFramePr/>
          <p:nvPr/>
        </p:nvGraphicFramePr>
        <p:xfrm>
          <a:off x="6396225" y="1252288"/>
          <a:ext cx="2119600" cy="9143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5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925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1"/>
                          </a:solidFill>
                        </a:rPr>
                        <a:t>Train</a:t>
                      </a:r>
                      <a:endParaRPr sz="8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Bonafide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Attack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</a:rPr>
                        <a:t>25000</a:t>
                      </a:r>
                      <a:endParaRPr sz="8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</a:rPr>
                        <a:t>15000</a:t>
                      </a:r>
                      <a:endParaRPr sz="8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85" name="Google Shape;685;p58"/>
          <p:cNvGraphicFramePr/>
          <p:nvPr>
            <p:extLst>
              <p:ext uri="{D42A27DB-BD31-4B8C-83A1-F6EECF244321}">
                <p14:modId xmlns:p14="http://schemas.microsoft.com/office/powerpoint/2010/main" val="3444906795"/>
              </p:ext>
            </p:extLst>
          </p:nvPr>
        </p:nvGraphicFramePr>
        <p:xfrm>
          <a:off x="4582700" y="2348400"/>
          <a:ext cx="3933125" cy="12190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8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6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7225"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/>
                        <a:t>Validation</a:t>
                      </a:r>
                      <a:endParaRPr sz="800" b="1" dirty="0"/>
                    </a:p>
                  </a:txBody>
                  <a:tcPr marL="91425" marR="9142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225"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Attack</a:t>
                      </a:r>
                      <a:endParaRPr sz="8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facemorpher</a:t>
                      </a:r>
                      <a:endParaRPr sz="8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stylegan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amsl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opencv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webmorph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45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45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75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45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45</a:t>
                      </a:r>
                      <a:endParaRPr sz="8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86" name="Google Shape;686;p58"/>
          <p:cNvGraphicFramePr/>
          <p:nvPr/>
        </p:nvGraphicFramePr>
        <p:xfrm>
          <a:off x="3416575" y="3749250"/>
          <a:ext cx="5099250" cy="12190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7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8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8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8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8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8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8500"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1"/>
                          </a:solidFill>
                        </a:rPr>
                        <a:t>Test</a:t>
                      </a:r>
                      <a:endParaRPr sz="8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43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500"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Attack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43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Bonafide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43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43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facemorpher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stylegan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amsl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opencv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webmorph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smile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no smile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1222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1222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2175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1229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1221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205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103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24f40bf9400_0_12"/>
          <p:cNvSpPr txBox="1">
            <a:spLocks noGrp="1"/>
          </p:cNvSpPr>
          <p:nvPr>
            <p:ph type="subTitle" idx="1"/>
          </p:nvPr>
        </p:nvSpPr>
        <p:spPr>
          <a:xfrm>
            <a:off x="4297175" y="2900355"/>
            <a:ext cx="42990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MixNet-s, Feature Extraction e Classificazione</a:t>
            </a:r>
            <a:endParaRPr sz="14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1" name="Google Shape;681;g24f40bf9400_0_12"/>
          <p:cNvSpPr txBox="1">
            <a:spLocks noGrp="1"/>
          </p:cNvSpPr>
          <p:nvPr>
            <p:ph type="ctrTitle"/>
          </p:nvPr>
        </p:nvSpPr>
        <p:spPr>
          <a:xfrm>
            <a:off x="4297175" y="2355550"/>
            <a:ext cx="4299000" cy="6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IMPLEMENTAZIONE</a:t>
            </a:r>
            <a:endParaRPr/>
          </a:p>
        </p:txBody>
      </p:sp>
      <p:sp>
        <p:nvSpPr>
          <p:cNvPr id="682" name="Google Shape;682;g24f40bf9400_0_12"/>
          <p:cNvSpPr txBox="1">
            <a:spLocks noGrp="1"/>
          </p:cNvSpPr>
          <p:nvPr>
            <p:ph type="title" idx="2"/>
          </p:nvPr>
        </p:nvSpPr>
        <p:spPr>
          <a:xfrm>
            <a:off x="4297175" y="1317160"/>
            <a:ext cx="4299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5"/>
          <p:cNvSpPr txBox="1">
            <a:spLocks noGrp="1"/>
          </p:cNvSpPr>
          <p:nvPr>
            <p:ph type="ctrTitle"/>
          </p:nvPr>
        </p:nvSpPr>
        <p:spPr>
          <a:xfrm flipH="1">
            <a:off x="2359650" y="1400650"/>
            <a:ext cx="4424700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MODELLO MIXNET-S</a:t>
            </a:r>
            <a:endParaRPr/>
          </a:p>
        </p:txBody>
      </p:sp>
      <p:sp>
        <p:nvSpPr>
          <p:cNvPr id="688" name="Google Shape;688;p5"/>
          <p:cNvSpPr txBox="1">
            <a:spLocks noGrp="1"/>
          </p:cNvSpPr>
          <p:nvPr>
            <p:ph type="subTitle" idx="1"/>
          </p:nvPr>
        </p:nvSpPr>
        <p:spPr>
          <a:xfrm>
            <a:off x="2210850" y="2434350"/>
            <a:ext cx="4722300" cy="12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Unisce molteplici kernel, ognuno di dimensioni differenti, in un’unica operazione convoluzionale, così da ottenere facilmente diversi tipi di pattern dalle immagini ricevute in input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dirty="0"/>
          </a:p>
        </p:txBody>
      </p:sp>
      <p:cxnSp>
        <p:nvCxnSpPr>
          <p:cNvPr id="689" name="Google Shape;689;p5"/>
          <p:cNvCxnSpPr/>
          <p:nvPr/>
        </p:nvCxnSpPr>
        <p:spPr>
          <a:xfrm rot="10800000">
            <a:off x="2493000" y="2315375"/>
            <a:ext cx="41580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12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FEATURE EXTRACTION</a:t>
            </a:r>
            <a:endParaRPr/>
          </a:p>
        </p:txBody>
      </p:sp>
      <p:sp>
        <p:nvSpPr>
          <p:cNvPr id="695" name="Google Shape;695;p12"/>
          <p:cNvSpPr txBox="1">
            <a:spLocks noGrp="1"/>
          </p:cNvSpPr>
          <p:nvPr>
            <p:ph type="subTitle" idx="1"/>
          </p:nvPr>
        </p:nvSpPr>
        <p:spPr>
          <a:xfrm>
            <a:off x="4825200" y="1728900"/>
            <a:ext cx="2490300" cy="16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Estrarre le caratteristiche più rilevanti con lo scopo di effettuare un’analisi dettagliata; prendendo le features del penultimo layer e salvarle all’interno di un file csv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1"/>
          <p:cNvSpPr txBox="1">
            <a:spLocks noGrp="1"/>
          </p:cNvSpPr>
          <p:nvPr>
            <p:ph type="ctrTitle"/>
          </p:nvPr>
        </p:nvSpPr>
        <p:spPr>
          <a:xfrm flipH="1">
            <a:off x="457250" y="1931475"/>
            <a:ext cx="3083700" cy="12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PRE-PROCESSING: PCA</a:t>
            </a:r>
            <a:endParaRPr/>
          </a:p>
        </p:txBody>
      </p:sp>
      <p:sp>
        <p:nvSpPr>
          <p:cNvPr id="701" name="Google Shape;701;p21"/>
          <p:cNvSpPr txBox="1">
            <a:spLocks noGrp="1"/>
          </p:cNvSpPr>
          <p:nvPr>
            <p:ph type="subTitle" idx="1"/>
          </p:nvPr>
        </p:nvSpPr>
        <p:spPr>
          <a:xfrm>
            <a:off x="4838200" y="1496605"/>
            <a:ext cx="3242700" cy="7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pca = PCA(n_components=’mle’, copy=True)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pca_values = pca.fit_transform(x)</a:t>
            </a:r>
            <a:endParaRPr/>
          </a:p>
        </p:txBody>
      </p:sp>
      <p:sp>
        <p:nvSpPr>
          <p:cNvPr id="702" name="Google Shape;702;p21"/>
          <p:cNvSpPr txBox="1">
            <a:spLocks noGrp="1"/>
          </p:cNvSpPr>
          <p:nvPr>
            <p:ph type="subTitle" idx="2"/>
          </p:nvPr>
        </p:nvSpPr>
        <p:spPr>
          <a:xfrm>
            <a:off x="4567225" y="2897600"/>
            <a:ext cx="3793800" cy="17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Permette di individuare le caratteristiche più informative dei dati e scartare quelle che contribuiscono meno alla varianza complessiva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3" name="Google Shape;703;p21"/>
          <p:cNvSpPr txBox="1">
            <a:spLocks noGrp="1"/>
          </p:cNvSpPr>
          <p:nvPr>
            <p:ph type="ctrTitle" idx="3"/>
          </p:nvPr>
        </p:nvSpPr>
        <p:spPr>
          <a:xfrm>
            <a:off x="4838200" y="1336535"/>
            <a:ext cx="3242700" cy="2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CODE</a:t>
            </a:r>
            <a:endParaRPr/>
          </a:p>
        </p:txBody>
      </p:sp>
      <p:grpSp>
        <p:nvGrpSpPr>
          <p:cNvPr id="704" name="Google Shape;704;p21"/>
          <p:cNvGrpSpPr/>
          <p:nvPr/>
        </p:nvGrpSpPr>
        <p:grpSpPr>
          <a:xfrm>
            <a:off x="6281009" y="757639"/>
            <a:ext cx="366269" cy="359907"/>
            <a:chOff x="-60988625" y="2310475"/>
            <a:chExt cx="316650" cy="311150"/>
          </a:xfrm>
        </p:grpSpPr>
        <p:sp>
          <p:nvSpPr>
            <p:cNvPr id="705" name="Google Shape;705;p21"/>
            <p:cNvSpPr/>
            <p:nvPr/>
          </p:nvSpPr>
          <p:spPr>
            <a:xfrm>
              <a:off x="-60988625" y="2310475"/>
              <a:ext cx="311125" cy="311150"/>
            </a:xfrm>
            <a:custGeom>
              <a:avLst/>
              <a:gdLst/>
              <a:ahLst/>
              <a:cxnLst/>
              <a:rect l="l" t="t" r="r" b="b"/>
              <a:pathLst>
                <a:path w="12445" h="12446" extrusionOk="0">
                  <a:moveTo>
                    <a:pt x="7877" y="883"/>
                  </a:moveTo>
                  <a:cubicBezTo>
                    <a:pt x="8097" y="883"/>
                    <a:pt x="8318" y="1072"/>
                    <a:pt x="8318" y="1324"/>
                  </a:cubicBezTo>
                  <a:lnTo>
                    <a:pt x="8318" y="10398"/>
                  </a:lnTo>
                  <a:cubicBezTo>
                    <a:pt x="8318" y="10870"/>
                    <a:pt x="8444" y="11311"/>
                    <a:pt x="8727" y="11626"/>
                  </a:cubicBezTo>
                  <a:lnTo>
                    <a:pt x="2111" y="11626"/>
                  </a:lnTo>
                  <a:cubicBezTo>
                    <a:pt x="1450" y="11626"/>
                    <a:pt x="851" y="11091"/>
                    <a:pt x="851" y="10398"/>
                  </a:cubicBezTo>
                  <a:lnTo>
                    <a:pt x="851" y="1324"/>
                  </a:lnTo>
                  <a:lnTo>
                    <a:pt x="820" y="1324"/>
                  </a:lnTo>
                  <a:cubicBezTo>
                    <a:pt x="820" y="1072"/>
                    <a:pt x="1009" y="883"/>
                    <a:pt x="1261" y="883"/>
                  </a:cubicBezTo>
                  <a:close/>
                  <a:moveTo>
                    <a:pt x="11500" y="10807"/>
                  </a:moveTo>
                  <a:cubicBezTo>
                    <a:pt x="11342" y="11280"/>
                    <a:pt x="10870" y="11626"/>
                    <a:pt x="10303" y="11626"/>
                  </a:cubicBezTo>
                  <a:cubicBezTo>
                    <a:pt x="9767" y="11626"/>
                    <a:pt x="9326" y="11280"/>
                    <a:pt x="9137" y="10807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30"/>
                  </a:cubicBezTo>
                  <a:lnTo>
                    <a:pt x="32" y="10334"/>
                  </a:lnTo>
                  <a:cubicBezTo>
                    <a:pt x="0" y="11563"/>
                    <a:pt x="946" y="12445"/>
                    <a:pt x="2080" y="12445"/>
                  </a:cubicBezTo>
                  <a:lnTo>
                    <a:pt x="10334" y="12445"/>
                  </a:lnTo>
                  <a:cubicBezTo>
                    <a:pt x="11500" y="12445"/>
                    <a:pt x="12445" y="11500"/>
                    <a:pt x="12445" y="10366"/>
                  </a:cubicBezTo>
                  <a:cubicBezTo>
                    <a:pt x="12445" y="10145"/>
                    <a:pt x="12224" y="9925"/>
                    <a:pt x="12004" y="9925"/>
                  </a:cubicBezTo>
                  <a:lnTo>
                    <a:pt x="9074" y="9925"/>
                  </a:lnTo>
                  <a:lnTo>
                    <a:pt x="9074" y="1230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21"/>
            <p:cNvSpPr/>
            <p:nvPr/>
          </p:nvSpPr>
          <p:spPr>
            <a:xfrm>
              <a:off x="-60947675" y="2353025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441"/>
                  </a:cubicBez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21"/>
            <p:cNvSpPr/>
            <p:nvPr/>
          </p:nvSpPr>
          <p:spPr>
            <a:xfrm>
              <a:off x="-60947675" y="2415250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378"/>
                  </a:cubicBezTo>
                  <a:cubicBezTo>
                    <a:pt x="5829" y="158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21"/>
            <p:cNvSpPr/>
            <p:nvPr/>
          </p:nvSpPr>
          <p:spPr>
            <a:xfrm>
              <a:off x="-60947675" y="2475875"/>
              <a:ext cx="145725" cy="22100"/>
            </a:xfrm>
            <a:custGeom>
              <a:avLst/>
              <a:gdLst/>
              <a:ahLst/>
              <a:cxnLst/>
              <a:rect l="l" t="t" r="r" b="b"/>
              <a:pathLst>
                <a:path w="5829" h="884" extrusionOk="0">
                  <a:moveTo>
                    <a:pt x="442" y="1"/>
                  </a:moveTo>
                  <a:cubicBezTo>
                    <a:pt x="190" y="1"/>
                    <a:pt x="1" y="221"/>
                    <a:pt x="1" y="442"/>
                  </a:cubicBezTo>
                  <a:cubicBezTo>
                    <a:pt x="1" y="694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94"/>
                    <a:pt x="5829" y="442"/>
                  </a:cubicBezTo>
                  <a:cubicBezTo>
                    <a:pt x="5829" y="221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21"/>
            <p:cNvSpPr/>
            <p:nvPr/>
          </p:nvSpPr>
          <p:spPr>
            <a:xfrm>
              <a:off x="-60947675" y="2538100"/>
              <a:ext cx="145725" cy="22075"/>
            </a:xfrm>
            <a:custGeom>
              <a:avLst/>
              <a:gdLst/>
              <a:ahLst/>
              <a:cxnLst/>
              <a:rect l="l" t="t" r="r" b="b"/>
              <a:pathLst>
                <a:path w="5829" h="883" extrusionOk="0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62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62"/>
                    <a:pt x="5829" y="442"/>
                  </a:cubicBez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21"/>
            <p:cNvSpPr/>
            <p:nvPr/>
          </p:nvSpPr>
          <p:spPr>
            <a:xfrm>
              <a:off x="-60740525" y="2312050"/>
              <a:ext cx="68550" cy="233950"/>
            </a:xfrm>
            <a:custGeom>
              <a:avLst/>
              <a:gdLst/>
              <a:ahLst/>
              <a:cxnLst/>
              <a:rect l="l" t="t" r="r" b="b"/>
              <a:pathLst>
                <a:path w="2742" h="9358" extrusionOk="0">
                  <a:moveTo>
                    <a:pt x="1796" y="789"/>
                  </a:moveTo>
                  <a:cubicBezTo>
                    <a:pt x="1891" y="789"/>
                    <a:pt x="1922" y="852"/>
                    <a:pt x="1922" y="946"/>
                  </a:cubicBezTo>
                  <a:lnTo>
                    <a:pt x="1922" y="1639"/>
                  </a:lnTo>
                  <a:lnTo>
                    <a:pt x="820" y="1639"/>
                  </a:lnTo>
                  <a:lnTo>
                    <a:pt x="820" y="946"/>
                  </a:lnTo>
                  <a:cubicBezTo>
                    <a:pt x="820" y="852"/>
                    <a:pt x="883" y="789"/>
                    <a:pt x="977" y="789"/>
                  </a:cubicBezTo>
                  <a:close/>
                  <a:moveTo>
                    <a:pt x="1922" y="2458"/>
                  </a:moveTo>
                  <a:lnTo>
                    <a:pt x="1922" y="6617"/>
                  </a:lnTo>
                  <a:lnTo>
                    <a:pt x="820" y="6617"/>
                  </a:lnTo>
                  <a:lnTo>
                    <a:pt x="820" y="2458"/>
                  </a:lnTo>
                  <a:close/>
                  <a:moveTo>
                    <a:pt x="1639" y="7436"/>
                  </a:moveTo>
                  <a:lnTo>
                    <a:pt x="1355" y="8035"/>
                  </a:lnTo>
                  <a:lnTo>
                    <a:pt x="1040" y="7436"/>
                  </a:lnTo>
                  <a:close/>
                  <a:moveTo>
                    <a:pt x="977" y="1"/>
                  </a:moveTo>
                  <a:cubicBezTo>
                    <a:pt x="410" y="1"/>
                    <a:pt x="1" y="410"/>
                    <a:pt x="1" y="946"/>
                  </a:cubicBezTo>
                  <a:lnTo>
                    <a:pt x="1" y="6995"/>
                  </a:lnTo>
                  <a:cubicBezTo>
                    <a:pt x="1" y="7090"/>
                    <a:pt x="1" y="7121"/>
                    <a:pt x="32" y="7184"/>
                  </a:cubicBezTo>
                  <a:lnTo>
                    <a:pt x="1009" y="9137"/>
                  </a:lnTo>
                  <a:cubicBezTo>
                    <a:pt x="1103" y="9295"/>
                    <a:pt x="1198" y="9358"/>
                    <a:pt x="1355" y="9358"/>
                  </a:cubicBezTo>
                  <a:cubicBezTo>
                    <a:pt x="1513" y="9358"/>
                    <a:pt x="1670" y="9295"/>
                    <a:pt x="1733" y="9137"/>
                  </a:cubicBezTo>
                  <a:lnTo>
                    <a:pt x="2678" y="7184"/>
                  </a:lnTo>
                  <a:cubicBezTo>
                    <a:pt x="2710" y="7153"/>
                    <a:pt x="2710" y="7090"/>
                    <a:pt x="2710" y="6995"/>
                  </a:cubicBezTo>
                  <a:lnTo>
                    <a:pt x="2710" y="946"/>
                  </a:lnTo>
                  <a:cubicBezTo>
                    <a:pt x="2741" y="410"/>
                    <a:pt x="2300" y="1"/>
                    <a:pt x="17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1" name="Google Shape;711;p21"/>
          <p:cNvSpPr txBox="1"/>
          <p:nvPr/>
        </p:nvSpPr>
        <p:spPr>
          <a:xfrm>
            <a:off x="4567225" y="3755400"/>
            <a:ext cx="3793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Questo permette di ottenere una rappresentazione ridotta dei dati che preservano la maggior parte delle informazioni importanti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" name="Google Shape;71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8138" y="1187310"/>
            <a:ext cx="474225" cy="47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" name="Google Shape;71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0500" y="1119618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" name="Google Shape;71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3850" y="2948298"/>
            <a:ext cx="474200" cy="474200"/>
          </a:xfrm>
          <a:prstGeom prst="rect">
            <a:avLst/>
          </a:prstGeom>
          <a:noFill/>
          <a:ln>
            <a:noFill/>
          </a:ln>
        </p:spPr>
      </p:pic>
      <p:sp>
        <p:nvSpPr>
          <p:cNvPr id="719" name="Google Shape;719;p15"/>
          <p:cNvSpPr txBox="1">
            <a:spLocks noGrp="1"/>
          </p:cNvSpPr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CLASSIFICATORI</a:t>
            </a:r>
            <a:endParaRPr/>
          </a:p>
        </p:txBody>
      </p:sp>
      <p:sp>
        <p:nvSpPr>
          <p:cNvPr id="720" name="Google Shape;720;p15"/>
          <p:cNvSpPr txBox="1">
            <a:spLocks noGrp="1"/>
          </p:cNvSpPr>
          <p:nvPr>
            <p:ph type="subTitle" idx="1"/>
          </p:nvPr>
        </p:nvSpPr>
        <p:spPr>
          <a:xfrm>
            <a:off x="2728725" y="2026713"/>
            <a:ext cx="17259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model = DecisionTree()</a:t>
            </a: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model.fit(pca_values , y)</a:t>
            </a:r>
            <a:endParaRPr sz="1200" dirty="0"/>
          </a:p>
        </p:txBody>
      </p:sp>
      <p:sp>
        <p:nvSpPr>
          <p:cNvPr id="721" name="Google Shape;721;p15"/>
          <p:cNvSpPr txBox="1">
            <a:spLocks noGrp="1"/>
          </p:cNvSpPr>
          <p:nvPr>
            <p:ph type="ctrTitle" idx="2"/>
          </p:nvPr>
        </p:nvSpPr>
        <p:spPr>
          <a:xfrm>
            <a:off x="2750155" y="1492066"/>
            <a:ext cx="157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DECISION TREE</a:t>
            </a:r>
            <a:endParaRPr/>
          </a:p>
        </p:txBody>
      </p:sp>
      <p:sp>
        <p:nvSpPr>
          <p:cNvPr id="722" name="Google Shape;722;p15"/>
          <p:cNvSpPr txBox="1">
            <a:spLocks noGrp="1"/>
          </p:cNvSpPr>
          <p:nvPr>
            <p:ph type="ctrTitle" idx="3"/>
          </p:nvPr>
        </p:nvSpPr>
        <p:spPr>
          <a:xfrm>
            <a:off x="4800201" y="1497325"/>
            <a:ext cx="157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GAUSSIANNB</a:t>
            </a:r>
            <a:endParaRPr/>
          </a:p>
        </p:txBody>
      </p:sp>
      <p:sp>
        <p:nvSpPr>
          <p:cNvPr id="723" name="Google Shape;723;p15"/>
          <p:cNvSpPr txBox="1">
            <a:spLocks noGrp="1"/>
          </p:cNvSpPr>
          <p:nvPr>
            <p:ph type="ctrTitle" idx="5"/>
          </p:nvPr>
        </p:nvSpPr>
        <p:spPr>
          <a:xfrm>
            <a:off x="3794948" y="3219050"/>
            <a:ext cx="157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RANDOM FOREST</a:t>
            </a:r>
            <a:endParaRPr dirty="0"/>
          </a:p>
        </p:txBody>
      </p:sp>
      <p:sp>
        <p:nvSpPr>
          <p:cNvPr id="724" name="Google Shape;724;p15"/>
          <p:cNvSpPr txBox="1">
            <a:spLocks noGrp="1"/>
          </p:cNvSpPr>
          <p:nvPr>
            <p:ph type="subTitle" idx="1"/>
          </p:nvPr>
        </p:nvSpPr>
        <p:spPr>
          <a:xfrm>
            <a:off x="4735600" y="2026713"/>
            <a:ext cx="17259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model = GaussianNB()</a:t>
            </a: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model.fit(pca_values , y)</a:t>
            </a:r>
            <a:endParaRPr sz="1200" dirty="0"/>
          </a:p>
        </p:txBody>
      </p:sp>
      <p:sp>
        <p:nvSpPr>
          <p:cNvPr id="725" name="Google Shape;725;p15"/>
          <p:cNvSpPr txBox="1">
            <a:spLocks noGrp="1"/>
          </p:cNvSpPr>
          <p:nvPr>
            <p:ph type="subTitle" idx="1"/>
          </p:nvPr>
        </p:nvSpPr>
        <p:spPr>
          <a:xfrm>
            <a:off x="3772363" y="3796850"/>
            <a:ext cx="17259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model = RandomForest()</a:t>
            </a: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model.fit(pca_values , y)</a:t>
            </a:r>
            <a:endParaRPr sz="1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24f56491420_3_21"/>
          <p:cNvSpPr txBox="1">
            <a:spLocks noGrp="1"/>
          </p:cNvSpPr>
          <p:nvPr>
            <p:ph type="ctrTitle"/>
          </p:nvPr>
        </p:nvSpPr>
        <p:spPr>
          <a:xfrm flipH="1">
            <a:off x="4721600" y="462755"/>
            <a:ext cx="3673200" cy="13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VISUALIZZAZIONE DELLE METRICHE</a:t>
            </a:r>
            <a:endParaRPr/>
          </a:p>
        </p:txBody>
      </p:sp>
      <p:sp>
        <p:nvSpPr>
          <p:cNvPr id="731" name="Google Shape;731;g24f56491420_3_21"/>
          <p:cNvSpPr txBox="1">
            <a:spLocks noGrp="1"/>
          </p:cNvSpPr>
          <p:nvPr>
            <p:ph type="subTitle" idx="1"/>
          </p:nvPr>
        </p:nvSpPr>
        <p:spPr>
          <a:xfrm>
            <a:off x="2444125" y="2895725"/>
            <a:ext cx="1871100" cy="9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Tasso di errore di classificazione delle presentazioni bonafide</a:t>
            </a:r>
            <a:endParaRPr/>
          </a:p>
        </p:txBody>
      </p:sp>
      <p:sp>
        <p:nvSpPr>
          <p:cNvPr id="732" name="Google Shape;732;g24f56491420_3_21"/>
          <p:cNvSpPr txBox="1">
            <a:spLocks noGrp="1"/>
          </p:cNvSpPr>
          <p:nvPr>
            <p:ph type="subTitle" idx="2"/>
          </p:nvPr>
        </p:nvSpPr>
        <p:spPr>
          <a:xfrm>
            <a:off x="4665150" y="2895725"/>
            <a:ext cx="2198400" cy="1350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Indica la percentuale di casi in cui il sistema riconosce erroneamente una presentazione bonafide come un attacco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3" name="Google Shape;733;g24f56491420_3_21"/>
          <p:cNvSpPr txBox="1">
            <a:spLocks noGrp="1"/>
          </p:cNvSpPr>
          <p:nvPr>
            <p:ph type="ctrTitle" idx="3"/>
          </p:nvPr>
        </p:nvSpPr>
        <p:spPr>
          <a:xfrm>
            <a:off x="2229313" y="2629926"/>
            <a:ext cx="2300700" cy="2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BPCER</a:t>
            </a:r>
            <a:endParaRPr/>
          </a:p>
        </p:txBody>
      </p:sp>
      <p:sp>
        <p:nvSpPr>
          <p:cNvPr id="734" name="Google Shape;734;g24f56491420_3_21"/>
          <p:cNvSpPr txBox="1">
            <a:spLocks noGrp="1"/>
          </p:cNvSpPr>
          <p:nvPr>
            <p:ph type="ctrTitle" idx="4"/>
          </p:nvPr>
        </p:nvSpPr>
        <p:spPr>
          <a:xfrm>
            <a:off x="4572000" y="2629926"/>
            <a:ext cx="2384700" cy="2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…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24f98dafa0b_1_32"/>
          <p:cNvSpPr txBox="1">
            <a:spLocks noGrp="1"/>
          </p:cNvSpPr>
          <p:nvPr>
            <p:ph type="ctrTitle"/>
          </p:nvPr>
        </p:nvSpPr>
        <p:spPr>
          <a:xfrm flipH="1">
            <a:off x="4721600" y="462755"/>
            <a:ext cx="3673200" cy="13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VISUALIZZAZIONE DELLE METRICHE</a:t>
            </a:r>
            <a:endParaRPr/>
          </a:p>
        </p:txBody>
      </p:sp>
      <p:sp>
        <p:nvSpPr>
          <p:cNvPr id="740" name="Google Shape;740;g24f98dafa0b_1_32"/>
          <p:cNvSpPr txBox="1">
            <a:spLocks noGrp="1"/>
          </p:cNvSpPr>
          <p:nvPr>
            <p:ph type="subTitle" idx="1"/>
          </p:nvPr>
        </p:nvSpPr>
        <p:spPr>
          <a:xfrm>
            <a:off x="2444125" y="2895725"/>
            <a:ext cx="1871100" cy="9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Tasso di errore di classificazione delle presentazioni attacco</a:t>
            </a:r>
            <a:endParaRPr/>
          </a:p>
        </p:txBody>
      </p:sp>
      <p:sp>
        <p:nvSpPr>
          <p:cNvPr id="741" name="Google Shape;741;g24f98dafa0b_1_32"/>
          <p:cNvSpPr txBox="1">
            <a:spLocks noGrp="1"/>
          </p:cNvSpPr>
          <p:nvPr>
            <p:ph type="subTitle" idx="2"/>
          </p:nvPr>
        </p:nvSpPr>
        <p:spPr>
          <a:xfrm>
            <a:off x="4665150" y="2895725"/>
            <a:ext cx="2198400" cy="18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Indica la percentuale di casi in cui il sistema riconosce erroneamente una presentazione di attacco come bonafide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2" name="Google Shape;742;g24f98dafa0b_1_32"/>
          <p:cNvSpPr txBox="1">
            <a:spLocks noGrp="1"/>
          </p:cNvSpPr>
          <p:nvPr>
            <p:ph type="ctrTitle" idx="3"/>
          </p:nvPr>
        </p:nvSpPr>
        <p:spPr>
          <a:xfrm>
            <a:off x="2229313" y="2629926"/>
            <a:ext cx="2300700" cy="2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APCER</a:t>
            </a:r>
            <a:endParaRPr/>
          </a:p>
        </p:txBody>
      </p:sp>
      <p:sp>
        <p:nvSpPr>
          <p:cNvPr id="743" name="Google Shape;743;g24f98dafa0b_1_32"/>
          <p:cNvSpPr txBox="1">
            <a:spLocks noGrp="1"/>
          </p:cNvSpPr>
          <p:nvPr>
            <p:ph type="ctrTitle" idx="4"/>
          </p:nvPr>
        </p:nvSpPr>
        <p:spPr>
          <a:xfrm>
            <a:off x="4572000" y="2629926"/>
            <a:ext cx="2384700" cy="2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…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"/>
          <p:cNvSpPr txBox="1">
            <a:spLocks noGrp="1"/>
          </p:cNvSpPr>
          <p:nvPr>
            <p:ph type="ctrTitle"/>
          </p:nvPr>
        </p:nvSpPr>
        <p:spPr>
          <a:xfrm>
            <a:off x="657228" y="1778585"/>
            <a:ext cx="1959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INTRODUZIONE</a:t>
            </a:r>
            <a:endParaRPr/>
          </a:p>
        </p:txBody>
      </p:sp>
      <p:sp>
        <p:nvSpPr>
          <p:cNvPr id="575" name="Google Shape;575;p3"/>
          <p:cNvSpPr txBox="1">
            <a:spLocks noGrp="1"/>
          </p:cNvSpPr>
          <p:nvPr>
            <p:ph type="subTitle" idx="1"/>
          </p:nvPr>
        </p:nvSpPr>
        <p:spPr>
          <a:xfrm>
            <a:off x="657228" y="2252441"/>
            <a:ext cx="19593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Problema: Morph Attacks</a:t>
            </a:r>
            <a:endParaRPr/>
          </a:p>
        </p:txBody>
      </p:sp>
      <p:sp>
        <p:nvSpPr>
          <p:cNvPr id="576" name="Google Shape;576;p3"/>
          <p:cNvSpPr txBox="1">
            <a:spLocks noGrp="1"/>
          </p:cNvSpPr>
          <p:nvPr>
            <p:ph type="ctrTitle" idx="2"/>
          </p:nvPr>
        </p:nvSpPr>
        <p:spPr>
          <a:xfrm>
            <a:off x="693636" y="3580934"/>
            <a:ext cx="1906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IMPLEMENTAZIONE</a:t>
            </a:r>
            <a:endParaRPr/>
          </a:p>
        </p:txBody>
      </p:sp>
      <p:sp>
        <p:nvSpPr>
          <p:cNvPr id="577" name="Google Shape;577;p3"/>
          <p:cNvSpPr txBox="1">
            <a:spLocks noGrp="1"/>
          </p:cNvSpPr>
          <p:nvPr>
            <p:ph type="subTitle" idx="3"/>
          </p:nvPr>
        </p:nvSpPr>
        <p:spPr>
          <a:xfrm>
            <a:off x="693636" y="4036206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Feature Extraction e Classificazione</a:t>
            </a:r>
            <a:endParaRPr/>
          </a:p>
        </p:txBody>
      </p:sp>
      <p:sp>
        <p:nvSpPr>
          <p:cNvPr id="578" name="Google Shape;578;p3"/>
          <p:cNvSpPr txBox="1">
            <a:spLocks noGrp="1"/>
          </p:cNvSpPr>
          <p:nvPr>
            <p:ph type="ctrTitle" idx="4"/>
          </p:nvPr>
        </p:nvSpPr>
        <p:spPr>
          <a:xfrm>
            <a:off x="3207532" y="1784778"/>
            <a:ext cx="1799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579" name="Google Shape;579;p3"/>
          <p:cNvSpPr txBox="1">
            <a:spLocks noGrp="1"/>
          </p:cNvSpPr>
          <p:nvPr>
            <p:ph type="subTitle" idx="5"/>
          </p:nvPr>
        </p:nvSpPr>
        <p:spPr>
          <a:xfrm>
            <a:off x="3188332" y="2252437"/>
            <a:ext cx="18381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Detection di MA</a:t>
            </a:r>
            <a:endParaRPr/>
          </a:p>
        </p:txBody>
      </p:sp>
      <p:sp>
        <p:nvSpPr>
          <p:cNvPr id="580" name="Google Shape;580;p3"/>
          <p:cNvSpPr txBox="1">
            <a:spLocks noGrp="1"/>
          </p:cNvSpPr>
          <p:nvPr>
            <p:ph type="ctrTitle" idx="6"/>
          </p:nvPr>
        </p:nvSpPr>
        <p:spPr>
          <a:xfrm>
            <a:off x="3233530" y="3580934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ANALISI DEI RISULTATI</a:t>
            </a:r>
            <a:endParaRPr/>
          </a:p>
        </p:txBody>
      </p:sp>
      <p:sp>
        <p:nvSpPr>
          <p:cNvPr id="581" name="Google Shape;581;p3"/>
          <p:cNvSpPr txBox="1">
            <a:spLocks noGrp="1"/>
          </p:cNvSpPr>
          <p:nvPr>
            <p:ph type="subTitle" idx="7"/>
          </p:nvPr>
        </p:nvSpPr>
        <p:spPr>
          <a:xfrm>
            <a:off x="3157180" y="4036206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Grafici e Conclusioni</a:t>
            </a:r>
            <a:endParaRPr/>
          </a:p>
        </p:txBody>
      </p:sp>
      <p:sp>
        <p:nvSpPr>
          <p:cNvPr id="582" name="Google Shape;582;p3"/>
          <p:cNvSpPr txBox="1">
            <a:spLocks noGrp="1"/>
          </p:cNvSpPr>
          <p:nvPr>
            <p:ph type="ctrTitle" idx="8"/>
          </p:nvPr>
        </p:nvSpPr>
        <p:spPr>
          <a:xfrm>
            <a:off x="579450" y="401450"/>
            <a:ext cx="45930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CONTENUTI</a:t>
            </a:r>
            <a:endParaRPr/>
          </a:p>
        </p:txBody>
      </p:sp>
      <p:sp>
        <p:nvSpPr>
          <p:cNvPr id="583" name="Google Shape;583;p3"/>
          <p:cNvSpPr txBox="1">
            <a:spLocks noGrp="1"/>
          </p:cNvSpPr>
          <p:nvPr>
            <p:ph type="title" idx="9"/>
          </p:nvPr>
        </p:nvSpPr>
        <p:spPr>
          <a:xfrm>
            <a:off x="683628" y="1358010"/>
            <a:ext cx="1906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84" name="Google Shape;584;p3"/>
          <p:cNvSpPr txBox="1">
            <a:spLocks noGrp="1"/>
          </p:cNvSpPr>
          <p:nvPr>
            <p:ph type="title" idx="13"/>
          </p:nvPr>
        </p:nvSpPr>
        <p:spPr>
          <a:xfrm>
            <a:off x="693636" y="3141768"/>
            <a:ext cx="1906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85" name="Google Shape;585;p3"/>
          <p:cNvSpPr txBox="1">
            <a:spLocks noGrp="1"/>
          </p:cNvSpPr>
          <p:nvPr>
            <p:ph type="title" idx="14"/>
          </p:nvPr>
        </p:nvSpPr>
        <p:spPr>
          <a:xfrm>
            <a:off x="3180682" y="1370400"/>
            <a:ext cx="18534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86" name="Google Shape;586;p3"/>
          <p:cNvSpPr txBox="1">
            <a:spLocks noGrp="1"/>
          </p:cNvSpPr>
          <p:nvPr>
            <p:ph type="title" idx="15"/>
          </p:nvPr>
        </p:nvSpPr>
        <p:spPr>
          <a:xfrm>
            <a:off x="3233530" y="3141774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24f56491420_3_29"/>
          <p:cNvSpPr txBox="1">
            <a:spLocks noGrp="1"/>
          </p:cNvSpPr>
          <p:nvPr>
            <p:ph type="ctrTitle"/>
          </p:nvPr>
        </p:nvSpPr>
        <p:spPr>
          <a:xfrm flipH="1">
            <a:off x="4721600" y="462755"/>
            <a:ext cx="3673200" cy="13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VISUALIZZAZIONE DELLE METRICHE</a:t>
            </a:r>
            <a:endParaRPr/>
          </a:p>
        </p:txBody>
      </p:sp>
      <p:sp>
        <p:nvSpPr>
          <p:cNvPr id="749" name="Google Shape;749;g24f56491420_3_29"/>
          <p:cNvSpPr txBox="1">
            <a:spLocks noGrp="1"/>
          </p:cNvSpPr>
          <p:nvPr>
            <p:ph type="subTitle" idx="1"/>
          </p:nvPr>
        </p:nvSpPr>
        <p:spPr>
          <a:xfrm>
            <a:off x="2336875" y="2895722"/>
            <a:ext cx="2085600" cy="8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Calcolo dell’APCER in relazione ad una soglia fissata del BPCER</a:t>
            </a:r>
            <a:endParaRPr/>
          </a:p>
        </p:txBody>
      </p:sp>
      <p:sp>
        <p:nvSpPr>
          <p:cNvPr id="750" name="Google Shape;750;g24f56491420_3_29"/>
          <p:cNvSpPr txBox="1">
            <a:spLocks noGrp="1"/>
          </p:cNvSpPr>
          <p:nvPr>
            <p:ph type="subTitle" idx="2"/>
          </p:nvPr>
        </p:nvSpPr>
        <p:spPr>
          <a:xfrm>
            <a:off x="4614000" y="2895725"/>
            <a:ext cx="2300700" cy="13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AutoNum type="arabi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BPCER = 0.10 %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AutoNum type="arabi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BPCER = 1.00 %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AutoNum type="arabi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BPCER = 10.00 %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AutoNum type="arabi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BPCER = 20.00 %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1" name="Google Shape;751;g24f56491420_3_29"/>
          <p:cNvSpPr txBox="1">
            <a:spLocks noGrp="1"/>
          </p:cNvSpPr>
          <p:nvPr>
            <p:ph type="ctrTitle" idx="3"/>
          </p:nvPr>
        </p:nvSpPr>
        <p:spPr>
          <a:xfrm>
            <a:off x="2229313" y="2629926"/>
            <a:ext cx="2300700" cy="2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BPCER (%) APCER =</a:t>
            </a:r>
            <a:endParaRPr/>
          </a:p>
        </p:txBody>
      </p:sp>
      <p:sp>
        <p:nvSpPr>
          <p:cNvPr id="752" name="Google Shape;752;g24f56491420_3_29"/>
          <p:cNvSpPr txBox="1">
            <a:spLocks noGrp="1"/>
          </p:cNvSpPr>
          <p:nvPr>
            <p:ph type="ctrTitle" idx="4"/>
          </p:nvPr>
        </p:nvSpPr>
        <p:spPr>
          <a:xfrm>
            <a:off x="4572000" y="2629926"/>
            <a:ext cx="2384700" cy="2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…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24f56491420_3_56"/>
          <p:cNvSpPr txBox="1">
            <a:spLocks noGrp="1"/>
          </p:cNvSpPr>
          <p:nvPr>
            <p:ph type="ctrTitle"/>
          </p:nvPr>
        </p:nvSpPr>
        <p:spPr>
          <a:xfrm flipH="1">
            <a:off x="4721600" y="462755"/>
            <a:ext cx="3673200" cy="13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VISUALIZZAZIONE DELLE METRICHE</a:t>
            </a:r>
            <a:endParaRPr dirty="0"/>
          </a:p>
        </p:txBody>
      </p:sp>
      <p:sp>
        <p:nvSpPr>
          <p:cNvPr id="758" name="Google Shape;758;g24f56491420_3_56"/>
          <p:cNvSpPr txBox="1">
            <a:spLocks noGrp="1"/>
          </p:cNvSpPr>
          <p:nvPr>
            <p:ph type="subTitle" idx="1"/>
          </p:nvPr>
        </p:nvSpPr>
        <p:spPr>
          <a:xfrm>
            <a:off x="2229325" y="2792575"/>
            <a:ext cx="2247000" cy="11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Punto di equilibrio in cui il tasso di FAR e il FRR sono uguali</a:t>
            </a:r>
            <a:endParaRPr/>
          </a:p>
        </p:txBody>
      </p:sp>
      <p:sp>
        <p:nvSpPr>
          <p:cNvPr id="759" name="Google Shape;759;g24f56491420_3_56"/>
          <p:cNvSpPr txBox="1">
            <a:spLocks noGrp="1"/>
          </p:cNvSpPr>
          <p:nvPr>
            <p:ph type="subTitle" idx="2"/>
          </p:nvPr>
        </p:nvSpPr>
        <p:spPr>
          <a:xfrm>
            <a:off x="4702800" y="2895726"/>
            <a:ext cx="2123100" cy="1068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 dirty="0"/>
              <a:t>L’obiettivo è stato di minimizzare il più possibile l’EER</a:t>
            </a:r>
          </a:p>
        </p:txBody>
      </p:sp>
      <p:sp>
        <p:nvSpPr>
          <p:cNvPr id="760" name="Google Shape;760;g24f56491420_3_56"/>
          <p:cNvSpPr txBox="1">
            <a:spLocks noGrp="1"/>
          </p:cNvSpPr>
          <p:nvPr>
            <p:ph type="ctrTitle" idx="3"/>
          </p:nvPr>
        </p:nvSpPr>
        <p:spPr>
          <a:xfrm>
            <a:off x="2229313" y="2629926"/>
            <a:ext cx="2300700" cy="2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EER</a:t>
            </a:r>
            <a:endParaRPr/>
          </a:p>
        </p:txBody>
      </p:sp>
      <p:sp>
        <p:nvSpPr>
          <p:cNvPr id="761" name="Google Shape;761;g24f56491420_3_56"/>
          <p:cNvSpPr txBox="1">
            <a:spLocks noGrp="1"/>
          </p:cNvSpPr>
          <p:nvPr>
            <p:ph type="ctrTitle" idx="4"/>
          </p:nvPr>
        </p:nvSpPr>
        <p:spPr>
          <a:xfrm>
            <a:off x="4572000" y="2629926"/>
            <a:ext cx="2384700" cy="2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…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24f56491420_3_67"/>
          <p:cNvSpPr txBox="1">
            <a:spLocks noGrp="1"/>
          </p:cNvSpPr>
          <p:nvPr>
            <p:ph type="subTitle" idx="1"/>
          </p:nvPr>
        </p:nvSpPr>
        <p:spPr>
          <a:xfrm>
            <a:off x="4297175" y="2900355"/>
            <a:ext cx="42990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Grafici e Conclusioni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67" name="Google Shape;767;g24f56491420_3_67"/>
          <p:cNvSpPr txBox="1">
            <a:spLocks noGrp="1"/>
          </p:cNvSpPr>
          <p:nvPr>
            <p:ph type="ctrTitle"/>
          </p:nvPr>
        </p:nvSpPr>
        <p:spPr>
          <a:xfrm>
            <a:off x="4297175" y="2355550"/>
            <a:ext cx="4299000" cy="6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dirty="0"/>
              <a:t>ANALISI DEI RISULTATI</a:t>
            </a:r>
            <a:endParaRPr dirty="0"/>
          </a:p>
        </p:txBody>
      </p:sp>
      <p:sp>
        <p:nvSpPr>
          <p:cNvPr id="768" name="Google Shape;768;g24f56491420_3_67"/>
          <p:cNvSpPr txBox="1">
            <a:spLocks noGrp="1"/>
          </p:cNvSpPr>
          <p:nvPr>
            <p:ph type="title" idx="2"/>
          </p:nvPr>
        </p:nvSpPr>
        <p:spPr>
          <a:xfrm>
            <a:off x="4297175" y="1317160"/>
            <a:ext cx="4299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04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3" name="Google Shape;773;g24f585cb2c7_1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6475" y="1340725"/>
            <a:ext cx="4120324" cy="3021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74" name="Google Shape;774;g24f585cb2c7_1_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340725"/>
            <a:ext cx="4120324" cy="3021543"/>
          </a:xfrm>
          <a:prstGeom prst="rect">
            <a:avLst/>
          </a:prstGeom>
          <a:noFill/>
          <a:ln>
            <a:noFill/>
          </a:ln>
        </p:spPr>
      </p:pic>
      <p:sp>
        <p:nvSpPr>
          <p:cNvPr id="775" name="Google Shape;775;g24f585cb2c7_1_41"/>
          <p:cNvSpPr txBox="1">
            <a:spLocks noGrp="1"/>
          </p:cNvSpPr>
          <p:nvPr>
            <p:ph type="title"/>
          </p:nvPr>
        </p:nvSpPr>
        <p:spPr>
          <a:xfrm>
            <a:off x="457200" y="453668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VALIDATION TEST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24"/>
          <p:cNvSpPr txBox="1">
            <a:spLocks noGrp="1"/>
          </p:cNvSpPr>
          <p:nvPr>
            <p:ph type="title"/>
          </p:nvPr>
        </p:nvSpPr>
        <p:spPr>
          <a:xfrm>
            <a:off x="457200" y="453668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AoM vs PAPER</a:t>
            </a:r>
            <a:endParaRPr dirty="0"/>
          </a:p>
        </p:txBody>
      </p:sp>
      <p:pic>
        <p:nvPicPr>
          <p:cNvPr id="781" name="Google Shape;78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8925" y="1297700"/>
            <a:ext cx="4877576" cy="357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6" name="Google Shape;786;g251982db415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340725"/>
            <a:ext cx="4120324" cy="3021576"/>
          </a:xfrm>
          <a:prstGeom prst="rect">
            <a:avLst/>
          </a:prstGeom>
          <a:noFill/>
          <a:ln>
            <a:noFill/>
          </a:ln>
        </p:spPr>
      </p:pic>
      <p:sp>
        <p:nvSpPr>
          <p:cNvPr id="787" name="Google Shape;787;g251982db415_1_0"/>
          <p:cNvSpPr txBox="1">
            <a:spLocks noGrp="1"/>
          </p:cNvSpPr>
          <p:nvPr>
            <p:ph type="title"/>
          </p:nvPr>
        </p:nvSpPr>
        <p:spPr>
          <a:xfrm>
            <a:off x="457200" y="453668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ACCURACY</a:t>
            </a:r>
            <a:endParaRPr/>
          </a:p>
        </p:txBody>
      </p:sp>
      <p:pic>
        <p:nvPicPr>
          <p:cNvPr id="788" name="Google Shape;788;g251982db415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6475" y="1340725"/>
            <a:ext cx="4120324" cy="3021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3" name="Google Shape;793;g251982db415_1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6475" y="1340725"/>
            <a:ext cx="4120324" cy="302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4" name="Google Shape;794;g251982db415_1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340725"/>
            <a:ext cx="4120324" cy="3021565"/>
          </a:xfrm>
          <a:prstGeom prst="rect">
            <a:avLst/>
          </a:prstGeom>
          <a:noFill/>
          <a:ln>
            <a:noFill/>
          </a:ln>
        </p:spPr>
      </p:pic>
      <p:sp>
        <p:nvSpPr>
          <p:cNvPr id="795" name="Google Shape;795;g251982db415_1_8"/>
          <p:cNvSpPr txBox="1">
            <a:spLocks noGrp="1"/>
          </p:cNvSpPr>
          <p:nvPr>
            <p:ph type="title"/>
          </p:nvPr>
        </p:nvSpPr>
        <p:spPr>
          <a:xfrm>
            <a:off x="457200" y="453668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EQUAL ERROR RATE (EER)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0" name="Google Shape;800;g24f585cb2c7_1_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6475" y="1340725"/>
            <a:ext cx="4120324" cy="3021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1" name="Google Shape;801;g24f585cb2c7_1_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340725"/>
            <a:ext cx="4120324" cy="3021582"/>
          </a:xfrm>
          <a:prstGeom prst="rect">
            <a:avLst/>
          </a:prstGeom>
          <a:noFill/>
          <a:ln>
            <a:noFill/>
          </a:ln>
        </p:spPr>
      </p:pic>
      <p:sp>
        <p:nvSpPr>
          <p:cNvPr id="802" name="Google Shape;802;g24f585cb2c7_1_71"/>
          <p:cNvSpPr txBox="1">
            <a:spLocks noGrp="1"/>
          </p:cNvSpPr>
          <p:nvPr>
            <p:ph type="title"/>
          </p:nvPr>
        </p:nvSpPr>
        <p:spPr>
          <a:xfrm>
            <a:off x="457200" y="453668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BPCER (0.10 %) @ APCER =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" name="Google Shape;821;g24f585cb2c7_1_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6475" y="1340725"/>
            <a:ext cx="4120324" cy="3021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2" name="Google Shape;822;g24f585cb2c7_1_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340725"/>
            <a:ext cx="4120324" cy="3021565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Google Shape;823;g24f585cb2c7_1_90"/>
          <p:cNvSpPr txBox="1">
            <a:spLocks noGrp="1"/>
          </p:cNvSpPr>
          <p:nvPr>
            <p:ph type="title"/>
          </p:nvPr>
        </p:nvSpPr>
        <p:spPr>
          <a:xfrm>
            <a:off x="457200" y="453668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BPCER (20.00 %) @ APCER =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2504ecacc4e_0_0"/>
          <p:cNvSpPr txBox="1">
            <a:spLocks noGrp="1"/>
          </p:cNvSpPr>
          <p:nvPr>
            <p:ph type="ctrTitle"/>
          </p:nvPr>
        </p:nvSpPr>
        <p:spPr>
          <a:xfrm>
            <a:off x="2442825" y="2355550"/>
            <a:ext cx="7873800" cy="6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2400" dirty="0"/>
              <a:t>Conclusioni e Implementazioni Future</a:t>
            </a:r>
            <a:endParaRPr sz="2400" dirty="0"/>
          </a:p>
        </p:txBody>
      </p:sp>
      <p:sp>
        <p:nvSpPr>
          <p:cNvPr id="836" name="Google Shape;836;g2504ecacc4e_0_0"/>
          <p:cNvSpPr txBox="1">
            <a:spLocks noGrp="1"/>
          </p:cNvSpPr>
          <p:nvPr>
            <p:ph type="title" idx="2"/>
          </p:nvPr>
        </p:nvSpPr>
        <p:spPr>
          <a:xfrm>
            <a:off x="4297175" y="1317160"/>
            <a:ext cx="4299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"/>
          <p:cNvSpPr txBox="1">
            <a:spLocks noGrp="1"/>
          </p:cNvSpPr>
          <p:nvPr>
            <p:ph type="subTitle" idx="1"/>
          </p:nvPr>
        </p:nvSpPr>
        <p:spPr>
          <a:xfrm>
            <a:off x="4297175" y="2900355"/>
            <a:ext cx="42990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Sistemi di riconoscimento facciale e Morph Attacks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2" name="Google Shape;592;p4"/>
          <p:cNvSpPr txBox="1">
            <a:spLocks noGrp="1"/>
          </p:cNvSpPr>
          <p:nvPr>
            <p:ph type="ctrTitle"/>
          </p:nvPr>
        </p:nvSpPr>
        <p:spPr>
          <a:xfrm>
            <a:off x="4297175" y="2355550"/>
            <a:ext cx="4299000" cy="6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INTRODUZIONE</a:t>
            </a:r>
            <a:endParaRPr/>
          </a:p>
        </p:txBody>
      </p:sp>
      <p:sp>
        <p:nvSpPr>
          <p:cNvPr id="593" name="Google Shape;593;p4"/>
          <p:cNvSpPr txBox="1">
            <a:spLocks noGrp="1"/>
          </p:cNvSpPr>
          <p:nvPr>
            <p:ph type="title" idx="2"/>
          </p:nvPr>
        </p:nvSpPr>
        <p:spPr>
          <a:xfrm>
            <a:off x="4297175" y="1317160"/>
            <a:ext cx="4299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2504ecacc4e_0_6"/>
          <p:cNvSpPr txBox="1">
            <a:spLocks noGrp="1"/>
          </p:cNvSpPr>
          <p:nvPr>
            <p:ph type="title"/>
          </p:nvPr>
        </p:nvSpPr>
        <p:spPr>
          <a:xfrm>
            <a:off x="457200" y="453668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Conclusioni</a:t>
            </a:r>
            <a:endParaRPr/>
          </a:p>
        </p:txBody>
      </p:sp>
      <p:sp>
        <p:nvSpPr>
          <p:cNvPr id="842" name="Google Shape;842;g2504ecacc4e_0_6"/>
          <p:cNvSpPr txBox="1">
            <a:spLocks noGrp="1"/>
          </p:cNvSpPr>
          <p:nvPr>
            <p:ph type="subTitle" idx="1"/>
          </p:nvPr>
        </p:nvSpPr>
        <p:spPr>
          <a:xfrm>
            <a:off x="1083600" y="1711538"/>
            <a:ext cx="6896700" cy="16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Il pre-processing ha migliorato la classificazione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Il merge in media ha portato dei miglioramenti al nostro AoM.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Approccio geometrico migliorato nel riconoscimento dei sorrisi. </a:t>
            </a:r>
            <a:endParaRPr dirty="0"/>
          </a:p>
        </p:txBody>
      </p:sp>
      <p:pic>
        <p:nvPicPr>
          <p:cNvPr id="843" name="Google Shape;843;g2504ecacc4e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550" y="3014138"/>
            <a:ext cx="417825" cy="41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4" name="Google Shape;844;g2504ecacc4e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338" y="2339262"/>
            <a:ext cx="430250" cy="43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5" name="Google Shape;845;g2504ecacc4e_0_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563" y="1711538"/>
            <a:ext cx="417825" cy="41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0" name="Google Shape;840;g251efaa1a85_2_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66475" y="1340725"/>
            <a:ext cx="4120324" cy="3021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1" name="Google Shape;841;g251efaa1a85_2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340725"/>
            <a:ext cx="4120324" cy="3021571"/>
          </a:xfrm>
          <a:prstGeom prst="rect">
            <a:avLst/>
          </a:prstGeom>
          <a:noFill/>
          <a:ln>
            <a:noFill/>
          </a:ln>
        </p:spPr>
      </p:pic>
      <p:sp>
        <p:nvSpPr>
          <p:cNvPr id="842" name="Google Shape;842;g251efaa1a85_2_10"/>
          <p:cNvSpPr txBox="1">
            <a:spLocks noGrp="1"/>
          </p:cNvSpPr>
          <p:nvPr>
            <p:ph type="title"/>
          </p:nvPr>
        </p:nvSpPr>
        <p:spPr>
          <a:xfrm>
            <a:off x="434575" y="304243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900"/>
              <a:t>Sviluppi futuri</a:t>
            </a:r>
            <a:endParaRPr sz="3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2504ecacc4e_0_15"/>
          <p:cNvSpPr txBox="1">
            <a:spLocks noGrp="1"/>
          </p:cNvSpPr>
          <p:nvPr>
            <p:ph type="title"/>
          </p:nvPr>
        </p:nvSpPr>
        <p:spPr>
          <a:xfrm>
            <a:off x="457200" y="272593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900"/>
              <a:t>Sviluppo futuro</a:t>
            </a:r>
            <a:endParaRPr sz="3900"/>
          </a:p>
        </p:txBody>
      </p:sp>
      <p:pic>
        <p:nvPicPr>
          <p:cNvPr id="851" name="Google Shape;851;g2504ecacc4e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820375" y="2819875"/>
            <a:ext cx="2323625" cy="2323625"/>
          </a:xfrm>
          <a:prstGeom prst="rect">
            <a:avLst/>
          </a:prstGeom>
          <a:noFill/>
          <a:ln>
            <a:noFill/>
          </a:ln>
        </p:spPr>
      </p:pic>
      <p:sp>
        <p:nvSpPr>
          <p:cNvPr id="852" name="Google Shape;852;g2504ecacc4e_0_15"/>
          <p:cNvSpPr txBox="1">
            <a:spLocks noGrp="1"/>
          </p:cNvSpPr>
          <p:nvPr>
            <p:ph type="subTitle" idx="1"/>
          </p:nvPr>
        </p:nvSpPr>
        <p:spPr>
          <a:xfrm>
            <a:off x="432750" y="2125500"/>
            <a:ext cx="4390200" cy="16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Utilizzare un dataset contenente video per considerare ulteriori caratteristiche dovute al movimento</a:t>
            </a:r>
            <a:endParaRPr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11"/>
          <p:cNvSpPr txBox="1">
            <a:spLocks noGrp="1"/>
          </p:cNvSpPr>
          <p:nvPr>
            <p:ph type="ctrTitle"/>
          </p:nvPr>
        </p:nvSpPr>
        <p:spPr>
          <a:xfrm flipH="1">
            <a:off x="2876000" y="709650"/>
            <a:ext cx="33921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/>
              <a:t>GRAZIE!</a:t>
            </a:r>
            <a:endParaRPr/>
          </a:p>
        </p:txBody>
      </p:sp>
      <p:sp>
        <p:nvSpPr>
          <p:cNvPr id="836" name="Google Shape;836;p11"/>
          <p:cNvSpPr txBox="1">
            <a:spLocks noGrp="1"/>
          </p:cNvSpPr>
          <p:nvPr>
            <p:ph type="subTitle" idx="1"/>
          </p:nvPr>
        </p:nvSpPr>
        <p:spPr>
          <a:xfrm>
            <a:off x="3143300" y="1928850"/>
            <a:ext cx="28575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/>
              <a:t>Alessandro Aquino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/>
              <a:t>Alberto Montefusco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/>
              <a:t>Simone Tartaglia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24f40bf9400_1_6"/>
          <p:cNvSpPr txBox="1">
            <a:spLocks noGrp="1"/>
          </p:cNvSpPr>
          <p:nvPr>
            <p:ph type="ctrTitle"/>
          </p:nvPr>
        </p:nvSpPr>
        <p:spPr>
          <a:xfrm flipH="1">
            <a:off x="2359650" y="1400650"/>
            <a:ext cx="4424700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INTRODUZIONE</a:t>
            </a:r>
            <a:endParaRPr/>
          </a:p>
        </p:txBody>
      </p:sp>
      <p:sp>
        <p:nvSpPr>
          <p:cNvPr id="599" name="Google Shape;599;g24f40bf9400_1_6"/>
          <p:cNvSpPr txBox="1">
            <a:spLocks noGrp="1"/>
          </p:cNvSpPr>
          <p:nvPr>
            <p:ph type="subTitle" idx="1"/>
          </p:nvPr>
        </p:nvSpPr>
        <p:spPr>
          <a:xfrm>
            <a:off x="2378700" y="2447510"/>
            <a:ext cx="4386600" cy="6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L’utilizzo di sistemi di riconoscimento facciale volti alla tutela della sicurezza sta prendendo sempre più piede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</p:txBody>
      </p:sp>
      <p:cxnSp>
        <p:nvCxnSpPr>
          <p:cNvPr id="600" name="Google Shape;600;g24f40bf9400_1_6"/>
          <p:cNvCxnSpPr/>
          <p:nvPr/>
        </p:nvCxnSpPr>
        <p:spPr>
          <a:xfrm rot="10800000">
            <a:off x="2493000" y="2315375"/>
            <a:ext cx="41580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01" name="Google Shape;601;g24f40bf9400_1_6"/>
          <p:cNvSpPr txBox="1"/>
          <p:nvPr/>
        </p:nvSpPr>
        <p:spPr>
          <a:xfrm>
            <a:off x="2493000" y="3063700"/>
            <a:ext cx="4158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Tuttavia, questo implica anche una maggior esposizione ad attacchi da parte di utenti malintenzionati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24f40bf9400_1_12"/>
          <p:cNvSpPr txBox="1">
            <a:spLocks noGrp="1"/>
          </p:cNvSpPr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TIPOLOGIE DI ATTACCHI</a:t>
            </a:r>
            <a:endParaRPr/>
          </a:p>
        </p:txBody>
      </p:sp>
      <p:sp>
        <p:nvSpPr>
          <p:cNvPr id="607" name="Google Shape;607;g24f40bf9400_1_12"/>
          <p:cNvSpPr txBox="1">
            <a:spLocks noGrp="1"/>
          </p:cNvSpPr>
          <p:nvPr>
            <p:ph type="subTitle" idx="1"/>
          </p:nvPr>
        </p:nvSpPr>
        <p:spPr>
          <a:xfrm>
            <a:off x="3716190" y="2688582"/>
            <a:ext cx="15702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Modifica di dati biometrici già acquisiti.</a:t>
            </a:r>
            <a:endParaRPr/>
          </a:p>
        </p:txBody>
      </p:sp>
      <p:sp>
        <p:nvSpPr>
          <p:cNvPr id="608" name="Google Shape;608;g24f40bf9400_1_12"/>
          <p:cNvSpPr txBox="1">
            <a:spLocks noGrp="1"/>
          </p:cNvSpPr>
          <p:nvPr>
            <p:ph type="ctrTitle" idx="3"/>
          </p:nvPr>
        </p:nvSpPr>
        <p:spPr>
          <a:xfrm>
            <a:off x="5910940" y="1989889"/>
            <a:ext cx="157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SPOOFING</a:t>
            </a:r>
            <a:endParaRPr/>
          </a:p>
        </p:txBody>
      </p:sp>
      <p:sp>
        <p:nvSpPr>
          <p:cNvPr id="609" name="Google Shape;609;g24f40bf9400_1_12"/>
          <p:cNvSpPr txBox="1">
            <a:spLocks noGrp="1"/>
          </p:cNvSpPr>
          <p:nvPr>
            <p:ph type="subTitle" idx="4"/>
          </p:nvPr>
        </p:nvSpPr>
        <p:spPr>
          <a:xfrm>
            <a:off x="5910940" y="2789570"/>
            <a:ext cx="15702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Creazione di imitazioni dei tratti biometrici.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0" name="Google Shape;610;g24f40bf9400_1_12"/>
          <p:cNvSpPr txBox="1">
            <a:spLocks noGrp="1"/>
          </p:cNvSpPr>
          <p:nvPr>
            <p:ph type="ctrTitle" idx="5"/>
          </p:nvPr>
        </p:nvSpPr>
        <p:spPr>
          <a:xfrm>
            <a:off x="1521440" y="1986148"/>
            <a:ext cx="157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FALSIFICAZIONE</a:t>
            </a:r>
            <a:endParaRPr/>
          </a:p>
        </p:txBody>
      </p:sp>
      <p:sp>
        <p:nvSpPr>
          <p:cNvPr id="611" name="Google Shape;611;g24f40bf9400_1_12"/>
          <p:cNvSpPr txBox="1">
            <a:spLocks noGrp="1"/>
          </p:cNvSpPr>
          <p:nvPr>
            <p:ph type="subTitle" idx="6"/>
          </p:nvPr>
        </p:nvSpPr>
        <p:spPr>
          <a:xfrm>
            <a:off x="1479590" y="2688592"/>
            <a:ext cx="16539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Utilizzo di dati biometrici falsi per ingannare il sistema.</a:t>
            </a:r>
            <a:endParaRPr/>
          </a:p>
        </p:txBody>
      </p:sp>
      <p:sp>
        <p:nvSpPr>
          <p:cNvPr id="612" name="Google Shape;612;g24f40bf9400_1_12"/>
          <p:cNvSpPr txBox="1">
            <a:spLocks noGrp="1"/>
          </p:cNvSpPr>
          <p:nvPr>
            <p:ph type="ctrTitle" idx="2"/>
          </p:nvPr>
        </p:nvSpPr>
        <p:spPr>
          <a:xfrm>
            <a:off x="3716190" y="1986138"/>
            <a:ext cx="157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ALTERAZIONE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24f40bf9400_1_39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CASO DI STUDIO: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MORPH ATTACKS</a:t>
            </a:r>
            <a:endParaRPr/>
          </a:p>
        </p:txBody>
      </p:sp>
      <p:sp>
        <p:nvSpPr>
          <p:cNvPr id="618" name="Google Shape;618;g24f40bf9400_1_39"/>
          <p:cNvSpPr txBox="1">
            <a:spLocks noGrp="1"/>
          </p:cNvSpPr>
          <p:nvPr>
            <p:ph type="subTitle" idx="1"/>
          </p:nvPr>
        </p:nvSpPr>
        <p:spPr>
          <a:xfrm>
            <a:off x="4846725" y="1618050"/>
            <a:ext cx="2490300" cy="19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Un Morph Attack (MA) è un tipo di attacco che consente di associare un unico volto a più persone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619" name="Google Shape;619;g24f40bf9400_1_39"/>
          <p:cNvSpPr txBox="1"/>
          <p:nvPr/>
        </p:nvSpPr>
        <p:spPr>
          <a:xfrm>
            <a:off x="4846725" y="2694150"/>
            <a:ext cx="2490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Molteplici persone potrebbero identificarsi utilizzando lo stesso documento!</a:t>
            </a:r>
            <a:endParaRPr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24f40bf9400_1_45"/>
          <p:cNvSpPr txBox="1">
            <a:spLocks noGrp="1"/>
          </p:cNvSpPr>
          <p:nvPr>
            <p:ph type="ctrTitle"/>
          </p:nvPr>
        </p:nvSpPr>
        <p:spPr>
          <a:xfrm flipH="1">
            <a:off x="1713150" y="690550"/>
            <a:ext cx="5717700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ESEMPIO DI MORPH ATTACK</a:t>
            </a:r>
            <a:endParaRPr/>
          </a:p>
        </p:txBody>
      </p:sp>
      <p:cxnSp>
        <p:nvCxnSpPr>
          <p:cNvPr id="625" name="Google Shape;625;g24f40bf9400_1_45"/>
          <p:cNvCxnSpPr/>
          <p:nvPr/>
        </p:nvCxnSpPr>
        <p:spPr>
          <a:xfrm rot="10800000">
            <a:off x="2492925" y="1605275"/>
            <a:ext cx="41580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26" name="Google Shape;626;g24f40bf9400_1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1138" y="1878000"/>
            <a:ext cx="4981575" cy="2381250"/>
          </a:xfrm>
          <a:prstGeom prst="rect">
            <a:avLst/>
          </a:prstGeom>
          <a:noFill/>
          <a:ln>
            <a:noFill/>
          </a:ln>
          <a:effectLst>
            <a:outerShdw blurRad="214313" dist="66675" dir="882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24f40bf9400_1_58"/>
          <p:cNvSpPr txBox="1">
            <a:spLocks noGrp="1"/>
          </p:cNvSpPr>
          <p:nvPr>
            <p:ph type="ctrTitle"/>
          </p:nvPr>
        </p:nvSpPr>
        <p:spPr>
          <a:xfrm flipH="1">
            <a:off x="1196525" y="1400650"/>
            <a:ext cx="6750900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SOLUZIONE: MORPH ATTACK DETECTOR</a:t>
            </a:r>
            <a:endParaRPr/>
          </a:p>
        </p:txBody>
      </p:sp>
      <p:sp>
        <p:nvSpPr>
          <p:cNvPr id="632" name="Google Shape;632;g24f40bf9400_1_58"/>
          <p:cNvSpPr txBox="1">
            <a:spLocks noGrp="1"/>
          </p:cNvSpPr>
          <p:nvPr>
            <p:ph type="subTitle" idx="1"/>
          </p:nvPr>
        </p:nvSpPr>
        <p:spPr>
          <a:xfrm>
            <a:off x="2210850" y="2434350"/>
            <a:ext cx="4722300" cy="12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Un Morph Attack Detector (MAD) è un sistema in grado di rilevare automaticamente attacchi di Morphing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</p:txBody>
      </p:sp>
      <p:cxnSp>
        <p:nvCxnSpPr>
          <p:cNvPr id="633" name="Google Shape;633;g24f40bf9400_1_58"/>
          <p:cNvCxnSpPr/>
          <p:nvPr/>
        </p:nvCxnSpPr>
        <p:spPr>
          <a:xfrm rot="10800000">
            <a:off x="2493000" y="2315375"/>
            <a:ext cx="41580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4" name="Google Shape;634;g24f40bf9400_1_58"/>
          <p:cNvSpPr txBox="1"/>
          <p:nvPr/>
        </p:nvSpPr>
        <p:spPr>
          <a:xfrm>
            <a:off x="2236350" y="3033050"/>
            <a:ext cx="4671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Sfruttando il ML, un MAD può distinguere automaticamente immagini reali da immagini “morphed”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251fd138e9e_0_7"/>
          <p:cNvSpPr txBox="1">
            <a:spLocks noGrp="1"/>
          </p:cNvSpPr>
          <p:nvPr>
            <p:ph type="ctrTitle"/>
          </p:nvPr>
        </p:nvSpPr>
        <p:spPr>
          <a:xfrm flipH="1">
            <a:off x="1196550" y="0"/>
            <a:ext cx="6750900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STATO DELL’ARTE</a:t>
            </a:r>
            <a:endParaRPr/>
          </a:p>
        </p:txBody>
      </p:sp>
      <p:cxnSp>
        <p:nvCxnSpPr>
          <p:cNvPr id="640" name="Google Shape;640;g251fd138e9e_0_7"/>
          <p:cNvCxnSpPr/>
          <p:nvPr/>
        </p:nvCxnSpPr>
        <p:spPr>
          <a:xfrm rot="10800000">
            <a:off x="2493025" y="914725"/>
            <a:ext cx="41580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41" name="Google Shape;641;g251fd138e9e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138" y="1661148"/>
            <a:ext cx="7625778" cy="72311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642" name="Google Shape;642;g251fd138e9e_0_7"/>
          <p:cNvSpPr txBox="1">
            <a:spLocks noGrp="1"/>
          </p:cNvSpPr>
          <p:nvPr>
            <p:ph type="subTitle" idx="1"/>
          </p:nvPr>
        </p:nvSpPr>
        <p:spPr>
          <a:xfrm>
            <a:off x="2210888" y="2571762"/>
            <a:ext cx="4722300" cy="12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2500" b="1">
                <a:latin typeface="Roboto Condensed"/>
                <a:ea typeface="Roboto Condensed"/>
                <a:cs typeface="Roboto Condensed"/>
                <a:sym typeface="Roboto Condensed"/>
              </a:rPr>
              <a:t>Approccio geometrico</a:t>
            </a:r>
            <a:endParaRPr sz="2500"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(Ossia, l’approccio basato sulla geometria dei volti)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1162</Words>
  <Application>Microsoft Office PowerPoint</Application>
  <PresentationFormat>Presentazione su schermo (16:9)</PresentationFormat>
  <Paragraphs>190</Paragraphs>
  <Slides>33</Slides>
  <Notes>33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33</vt:i4>
      </vt:variant>
    </vt:vector>
  </HeadingPairs>
  <TitlesOfParts>
    <vt:vector size="41" baseType="lpstr">
      <vt:lpstr>Roboto Condensed Light</vt:lpstr>
      <vt:lpstr>Courier New</vt:lpstr>
      <vt:lpstr>Roboto Condensed</vt:lpstr>
      <vt:lpstr>Arial</vt:lpstr>
      <vt:lpstr>Fira Sans Extra Condensed Medium</vt:lpstr>
      <vt:lpstr>Roboto</vt:lpstr>
      <vt:lpstr>Squada One</vt:lpstr>
      <vt:lpstr>Tech Startup XL by Slidesgo</vt:lpstr>
      <vt:lpstr>Attack on Morphing</vt:lpstr>
      <vt:lpstr>INTRODUZIONE</vt:lpstr>
      <vt:lpstr>INTRODUZIONE</vt:lpstr>
      <vt:lpstr>INTRODUZIONE</vt:lpstr>
      <vt:lpstr>TIPOLOGIE DI ATTACCHI</vt:lpstr>
      <vt:lpstr>CASO DI STUDIO: MORPH ATTACKS</vt:lpstr>
      <vt:lpstr>ESEMPIO DI MORPH ATTACK</vt:lpstr>
      <vt:lpstr>SOLUZIONE: MORPH ATTACK DETECTOR</vt:lpstr>
      <vt:lpstr>STATO DELL’ARTE</vt:lpstr>
      <vt:lpstr>OBIETTIVI</vt:lpstr>
      <vt:lpstr>WORKFLOW</vt:lpstr>
      <vt:lpstr>WORKFLOW</vt:lpstr>
      <vt:lpstr>IMPLEMENTAZIONE</vt:lpstr>
      <vt:lpstr>MODELLO MIXNET-S</vt:lpstr>
      <vt:lpstr>FEATURE EXTRACTION</vt:lpstr>
      <vt:lpstr>PRE-PROCESSING: PCA</vt:lpstr>
      <vt:lpstr>CLASSIFICATORI</vt:lpstr>
      <vt:lpstr>VISUALIZZAZIONE DELLE METRICHE</vt:lpstr>
      <vt:lpstr>VISUALIZZAZIONE DELLE METRICHE</vt:lpstr>
      <vt:lpstr>VISUALIZZAZIONE DELLE METRICHE</vt:lpstr>
      <vt:lpstr>VISUALIZZAZIONE DELLE METRICHE</vt:lpstr>
      <vt:lpstr>ANALISI DEI RISULTATI</vt:lpstr>
      <vt:lpstr>VALIDATION TEST </vt:lpstr>
      <vt:lpstr>AoM vs PAPER</vt:lpstr>
      <vt:lpstr>ACCURACY</vt:lpstr>
      <vt:lpstr>EQUAL ERROR RATE (EER) </vt:lpstr>
      <vt:lpstr>BPCER (0.10 %) @ APCER =</vt:lpstr>
      <vt:lpstr>BPCER (20.00 %) @ APCER =</vt:lpstr>
      <vt:lpstr>Conclusioni e Implementazioni Future</vt:lpstr>
      <vt:lpstr>Conclusioni</vt:lpstr>
      <vt:lpstr>Sviluppi futuri  </vt:lpstr>
      <vt:lpstr>Sviluppo futuro</vt:lpstr>
      <vt:lpstr>GRAZIE!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Attack on Morphing</dc:title>
  <dc:creator>ALBERTO MONTEFUSCO</dc:creator>
  <cp:lastModifiedBy>ALBERTO MONTEFUSCO</cp:lastModifiedBy>
  <cp:revision>11</cp:revision>
  <dcterms:modified xsi:type="dcterms:W3CDTF">2023-06-14T07:39:31Z</dcterms:modified>
</cp:coreProperties>
</file>