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5A00"/>
    <a:srgbClr val="FAF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4"/>
  </p:normalViewPr>
  <p:slideViewPr>
    <p:cSldViewPr snapToGrid="0" snapToObjects="1">
      <p:cViewPr>
        <p:scale>
          <a:sx n="59" d="100"/>
          <a:sy n="59" d="100"/>
        </p:scale>
        <p:origin x="36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e e dat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Autore e data</a:t>
            </a:r>
          </a:p>
        </p:txBody>
      </p:sp>
      <p:sp>
        <p:nvSpPr>
          <p:cNvPr id="12" name="Titolo presentazion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Titolo presentazione</a:t>
            </a:r>
          </a:p>
        </p:txBody>
      </p:sp>
      <p:sp>
        <p:nvSpPr>
          <p:cNvPr id="13" name="Corpo livello uno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Sottotitolo presentazione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ichiar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orpo livello uno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Dichiarazione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nformazione import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orpo livello uno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Dettagli informazion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Dettagli informazione</a:t>
            </a:r>
          </a:p>
        </p:txBody>
      </p:sp>
      <p:sp>
        <p:nvSpPr>
          <p:cNvPr id="108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zion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Attribuzione</a:t>
            </a:r>
          </a:p>
        </p:txBody>
      </p:sp>
      <p:sp>
        <p:nvSpPr>
          <p:cNvPr id="116" name="Corpo livello uno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“Citazione degna di nota”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3 per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iotola di insalata con riso saltato, uova sode e bacchett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Ciotola con frittelle al salmone, insalata e hummus 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Pappardelle con burro al prezzemolo, nocciole tostate e scaglie di parmigiano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iotola di insalata con riso saltato, uova sode e bacchett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 e lime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Titolo presentazion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Titolo presentazione</a:t>
            </a:r>
          </a:p>
        </p:txBody>
      </p:sp>
      <p:sp>
        <p:nvSpPr>
          <p:cNvPr id="23" name="Autore e data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Autore e data</a:t>
            </a:r>
          </a:p>
        </p:txBody>
      </p:sp>
      <p:sp>
        <p:nvSpPr>
          <p:cNvPr id="24" name="Corpo livello uno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Sottotitolo presentazione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iotola con frittelle al salmone, insalata e hummus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Titolo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Titolo</a:t>
            </a:r>
          </a:p>
        </p:txBody>
      </p:sp>
      <p:sp>
        <p:nvSpPr>
          <p:cNvPr id="34" name="Corpo livello uno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Sottotitolo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o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</a:t>
            </a:r>
          </a:p>
        </p:txBody>
      </p:sp>
      <p:sp>
        <p:nvSpPr>
          <p:cNvPr id="43" name="Sottotitolo diapositiv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Sottotitolo diapositiva</a:t>
            </a:r>
          </a:p>
        </p:txBody>
      </p:sp>
      <p:sp>
        <p:nvSpPr>
          <p:cNvPr id="44" name="Corpo livello uno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Testo elenco puntato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orpo livello uno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Testo elenco puntato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, punti elenco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ottotitolo diapositiv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Sottotitolo diapositiva</a:t>
            </a:r>
          </a:p>
        </p:txBody>
      </p:sp>
      <p:sp>
        <p:nvSpPr>
          <p:cNvPr id="61" name="Corpo livello uno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Testo elenco puntato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Pappardelle con burro al prezzemolo, nocciole tostate e scaglie di parmigiano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Titolo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Titolo</a:t>
            </a:r>
          </a:p>
        </p:txBody>
      </p:sp>
      <p:sp>
        <p:nvSpPr>
          <p:cNvPr id="64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olo sezion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Titolo sezione</a:t>
            </a:r>
          </a:p>
        </p:txBody>
      </p:sp>
      <p:sp>
        <p:nvSpPr>
          <p:cNvPr id="72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olo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Titolo</a:t>
            </a:r>
          </a:p>
        </p:txBody>
      </p:sp>
      <p:sp>
        <p:nvSpPr>
          <p:cNvPr id="80" name="Sottotitolo diapositiv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Sottotitolo diapositiva</a:t>
            </a:r>
          </a:p>
        </p:txBody>
      </p:sp>
      <p:sp>
        <p:nvSpPr>
          <p:cNvPr id="81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rogram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olo programma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Titolo programma</a:t>
            </a:r>
          </a:p>
        </p:txBody>
      </p:sp>
      <p:sp>
        <p:nvSpPr>
          <p:cNvPr id="89" name="Sottotitolo programm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Sottotitolo programma</a:t>
            </a:r>
          </a:p>
        </p:txBody>
      </p:sp>
      <p:sp>
        <p:nvSpPr>
          <p:cNvPr id="90" name="Corpo livello uno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Argomenti del programma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Titolo</a:t>
            </a:r>
          </a:p>
        </p:txBody>
      </p:sp>
      <p:sp>
        <p:nvSpPr>
          <p:cNvPr id="3" name="Corpo livello uno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Testo elenco puntato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assChain"/>
          <p:cNvSpPr txBox="1"/>
          <p:nvPr/>
        </p:nvSpPr>
        <p:spPr>
          <a:xfrm>
            <a:off x="8289797" y="4128289"/>
            <a:ext cx="7804405" cy="204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11600" spc="-232">
                <a:solidFill>
                  <a:srgbClr val="FECD05"/>
                </a:solidFill>
                <a:latin typeface="JetBrains Mono Bold"/>
                <a:ea typeface="JetBrains Mono Bold"/>
                <a:cs typeface="JetBrains Mono Bold"/>
                <a:sym typeface="JetBrains Mono Bold"/>
              </a:defRPr>
            </a:lvl1pPr>
          </a:lstStyle>
          <a:p>
            <a:r>
              <a:rPr dirty="0" err="1"/>
              <a:t>PassChain</a:t>
            </a:r>
            <a:endParaRPr dirty="0"/>
          </a:p>
        </p:txBody>
      </p:sp>
      <p:sp>
        <p:nvSpPr>
          <p:cNvPr id="152" name="Gruppo 13 - G. Spina, A. Montefusco, O. Szuba"/>
          <p:cNvSpPr txBox="1">
            <a:spLocks noGrp="1"/>
          </p:cNvSpPr>
          <p:nvPr>
            <p:ph type="body" sz="quarter" idx="4294967295"/>
          </p:nvPr>
        </p:nvSpPr>
        <p:spPr>
          <a:xfrm>
            <a:off x="1206500" y="6934622"/>
            <a:ext cx="21971000" cy="190500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JetBrains Mono Bold"/>
                <a:ea typeface="JetBrains Mono Bold"/>
                <a:cs typeface="JetBrains Mono Bold"/>
                <a:sym typeface="JetBrains Mono Bold"/>
              </a:defRPr>
            </a:lvl1pPr>
          </a:lstStyle>
          <a:p>
            <a:r>
              <a:rPr dirty="0">
                <a:solidFill>
                  <a:srgbClr val="055A00"/>
                </a:solidFill>
              </a:rPr>
              <a:t>Gruppo 13 - G. Spina, A. </a:t>
            </a:r>
            <a:r>
              <a:rPr dirty="0" err="1">
                <a:solidFill>
                  <a:srgbClr val="055A00"/>
                </a:solidFill>
              </a:rPr>
              <a:t>Montefusco</a:t>
            </a:r>
            <a:r>
              <a:rPr dirty="0">
                <a:solidFill>
                  <a:srgbClr val="055A00"/>
                </a:solidFill>
              </a:rPr>
              <a:t>, O. </a:t>
            </a:r>
            <a:r>
              <a:rPr dirty="0" err="1">
                <a:solidFill>
                  <a:srgbClr val="055A00"/>
                </a:solidFill>
              </a:rPr>
              <a:t>Szuba</a:t>
            </a:r>
            <a:endParaRPr dirty="0">
              <a:solidFill>
                <a:srgbClr val="055A00"/>
              </a:solidFill>
            </a:endParaRPr>
          </a:p>
        </p:txBody>
      </p:sp>
      <p:sp>
        <p:nvSpPr>
          <p:cNvPr id="153" name="Internet Of Things - 20/05/2022"/>
          <p:cNvSpPr txBox="1"/>
          <p:nvPr/>
        </p:nvSpPr>
        <p:spPr>
          <a:xfrm>
            <a:off x="1201340" y="11859862"/>
            <a:ext cx="21971003" cy="63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 lnSpcReduction="10000"/>
          </a:bodyPr>
          <a:lstStyle>
            <a:lvl1pPr defTabSz="825500">
              <a:defRPr sz="3600" b="1"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defRPr>
            </a:lvl1pPr>
          </a:lstStyle>
          <a:p>
            <a:r>
              <a:t>Internet Of Things - 20/05/2022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olo della Slide"/>
          <p:cNvSpPr txBox="1">
            <a:spLocks noGrp="1"/>
          </p:cNvSpPr>
          <p:nvPr>
            <p:ph type="title" idx="4294967295"/>
          </p:nvPr>
        </p:nvSpPr>
        <p:spPr>
          <a:xfrm>
            <a:off x="1422926" y="478316"/>
            <a:ext cx="21538148" cy="1920967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28ABE0"/>
                </a:solidFill>
                <a:latin typeface="JetBrains Mono Bold"/>
                <a:ea typeface="JetBrains Mono Bold"/>
                <a:cs typeface="JetBrains Mono Bold"/>
                <a:sym typeface="JetBrains Mono Bold"/>
              </a:defRPr>
            </a:lvl1pPr>
          </a:lstStyle>
          <a:p>
            <a:r>
              <a:rPr dirty="0" err="1"/>
              <a:t>Titolo</a:t>
            </a:r>
            <a:r>
              <a:rPr dirty="0"/>
              <a:t> </a:t>
            </a:r>
            <a:r>
              <a:rPr dirty="0" err="1"/>
              <a:t>della</a:t>
            </a:r>
            <a:r>
              <a:rPr dirty="0"/>
              <a:t> Slide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Cable.png" descr="Cab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210" y="4734096"/>
            <a:ext cx="5435601" cy="215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Cable-3.png" descr="Cable-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210" y="5611978"/>
            <a:ext cx="5435601" cy="215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Cable-2.png" descr="Cable-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211" y="6489860"/>
            <a:ext cx="5435601" cy="215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Cable-1.png" descr="Cable-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210" y="8756971"/>
            <a:ext cx="5435601" cy="215901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Slide belle…"/>
          <p:cNvSpPr txBox="1"/>
          <p:nvPr/>
        </p:nvSpPr>
        <p:spPr>
          <a:xfrm>
            <a:off x="5973783" y="4330699"/>
            <a:ext cx="14069257" cy="505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04800" indent="-304800" algn="l">
              <a:buSzPct val="123000"/>
              <a:buChar char="•"/>
              <a:defRPr sz="29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dirty="0"/>
              <a:t>Slide belle</a:t>
            </a:r>
          </a:p>
          <a:p>
            <a:pPr algn="l">
              <a:defRPr sz="29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endParaRPr dirty="0"/>
          </a:p>
          <a:p>
            <a:pPr marL="304800" indent="-304800" algn="l">
              <a:buSzPct val="123000"/>
              <a:buChar char="•"/>
              <a:defRPr sz="29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dirty="0"/>
              <a:t>Ciao a tutti come state </a:t>
            </a:r>
            <a:r>
              <a:rPr dirty="0" err="1"/>
              <a:t>thasdjkfhakshdfasdkf</a:t>
            </a:r>
            <a:endParaRPr dirty="0"/>
          </a:p>
          <a:p>
            <a:pPr algn="l">
              <a:defRPr sz="29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endParaRPr dirty="0"/>
          </a:p>
          <a:p>
            <a:pPr marL="304800" indent="-304800" algn="l">
              <a:buSzPct val="123000"/>
              <a:buChar char="•"/>
              <a:defRPr sz="29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dirty="0"/>
              <a:t>Lorem ipsum ashdkfjhkajhsdfkhasjkdhfkjahskdhfkjasdljhfjahskjdhfkjhalkshdkfhkajhsdlkhfjashdkjfhasdf</a:t>
            </a:r>
          </a:p>
          <a:p>
            <a:pPr algn="l">
              <a:defRPr sz="29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endParaRPr dirty="0"/>
          </a:p>
          <a:p>
            <a:pPr algn="l">
              <a:defRPr sz="29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endParaRPr dirty="0"/>
          </a:p>
          <a:p>
            <a:pPr marL="304800" indent="-304800" algn="l">
              <a:buSzPct val="123000"/>
              <a:buChar char="•"/>
              <a:defRPr sz="29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dirty="0" err="1"/>
              <a:t>Scemo</a:t>
            </a:r>
            <a:r>
              <a:rPr dirty="0"/>
              <a:t> chi </a:t>
            </a:r>
            <a:r>
              <a:rPr dirty="0" err="1"/>
              <a:t>legge</a:t>
            </a:r>
            <a:endParaRPr dirty="0"/>
          </a:p>
        </p:txBody>
      </p:sp>
      <p:sp>
        <p:nvSpPr>
          <p:cNvPr id="162" name="Titolo della Slide"/>
          <p:cNvSpPr txBox="1">
            <a:spLocks noGrp="1"/>
          </p:cNvSpPr>
          <p:nvPr>
            <p:ph type="title" idx="4294967295"/>
          </p:nvPr>
        </p:nvSpPr>
        <p:spPr>
          <a:xfrm>
            <a:off x="1422926" y="478316"/>
            <a:ext cx="21538148" cy="1920967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28ABE0"/>
                </a:solidFill>
                <a:latin typeface="JetBrains Mono Bold"/>
                <a:ea typeface="JetBrains Mono Bold"/>
                <a:cs typeface="JetBrains Mono Bold"/>
                <a:sym typeface="JetBrains Mono Bold"/>
              </a:defRPr>
            </a:lvl1pPr>
          </a:lstStyle>
          <a:p>
            <a:r>
              <a:t>Titolo della Slide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lide Immagine"/>
          <p:cNvSpPr txBox="1">
            <a:spLocks noGrp="1"/>
          </p:cNvSpPr>
          <p:nvPr>
            <p:ph type="title" idx="4294967295"/>
          </p:nvPr>
        </p:nvSpPr>
        <p:spPr>
          <a:xfrm>
            <a:off x="1495068" y="246186"/>
            <a:ext cx="10477501" cy="1435101"/>
          </a:xfrm>
          <a:prstGeom prst="rect">
            <a:avLst/>
          </a:prstGeom>
        </p:spPr>
        <p:txBody>
          <a:bodyPr/>
          <a:lstStyle>
            <a:lvl1pPr defTabSz="2292038">
              <a:defRPr sz="7990" b="0" spc="-159">
                <a:solidFill>
                  <a:srgbClr val="28ABE0"/>
                </a:solidFill>
                <a:latin typeface="JetBrains Mono Bold"/>
                <a:ea typeface="JetBrains Mono Bold"/>
                <a:cs typeface="JetBrains Mono Bold"/>
                <a:sym typeface="JetBrains Mono Bold"/>
              </a:defRPr>
            </a:lvl1pPr>
          </a:lstStyle>
          <a:p>
            <a:r>
              <a:rPr dirty="0"/>
              <a:t>Slide </a:t>
            </a:r>
            <a:r>
              <a:rPr dirty="0" err="1"/>
              <a:t>Immagine</a:t>
            </a:r>
            <a:endParaRPr dirty="0"/>
          </a:p>
        </p:txBody>
      </p:sp>
      <p:sp>
        <p:nvSpPr>
          <p:cNvPr id="165" name="Inserisci qui una didascalia se necessaria"/>
          <p:cNvSpPr txBox="1"/>
          <p:nvPr/>
        </p:nvSpPr>
        <p:spPr>
          <a:xfrm>
            <a:off x="8294369" y="11924811"/>
            <a:ext cx="7795261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lvl1pPr>
          </a:lstStyle>
          <a:p>
            <a:r>
              <a:rPr dirty="0" err="1"/>
              <a:t>Inserisci</a:t>
            </a:r>
            <a:r>
              <a:rPr dirty="0"/>
              <a:t> qui </a:t>
            </a:r>
            <a:r>
              <a:rPr dirty="0" err="1"/>
              <a:t>una</a:t>
            </a:r>
            <a:r>
              <a:rPr dirty="0"/>
              <a:t> </a:t>
            </a:r>
            <a:r>
              <a:rPr dirty="0" err="1"/>
              <a:t>didascalia</a:t>
            </a:r>
            <a:r>
              <a:rPr dirty="0"/>
              <a:t> se </a:t>
            </a:r>
            <a:r>
              <a:rPr dirty="0" err="1"/>
              <a:t>necessaria</a:t>
            </a:r>
            <a:endParaRPr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Vector 8.png" descr="Vector 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57" y="12135488"/>
            <a:ext cx="5067301" cy="1536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Vector 9.png" descr="Vector 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17280" y="600345"/>
            <a:ext cx="5614740" cy="335555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Jumper.png" descr="Jumper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857" y="326780"/>
            <a:ext cx="4635501" cy="1676401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Rettangolo arrotondato"/>
          <p:cNvSpPr/>
          <p:nvPr/>
        </p:nvSpPr>
        <p:spPr>
          <a:xfrm>
            <a:off x="4730468" y="978801"/>
            <a:ext cx="5401786" cy="5692745"/>
          </a:xfrm>
          <a:prstGeom prst="roundRect">
            <a:avLst>
              <a:gd name="adj" fmla="val 15584"/>
            </a:avLst>
          </a:prstGeom>
          <a:solidFill>
            <a:srgbClr val="BD000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1" name="Rettangolo arrotondato"/>
          <p:cNvSpPr/>
          <p:nvPr/>
        </p:nvSpPr>
        <p:spPr>
          <a:xfrm>
            <a:off x="13089190" y="1006780"/>
            <a:ext cx="5401786" cy="5636788"/>
          </a:xfrm>
          <a:prstGeom prst="roundRect">
            <a:avLst>
              <a:gd name="adj" fmla="val 14337"/>
            </a:avLst>
          </a:prstGeom>
          <a:solidFill>
            <a:srgbClr val="159B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2" name="Rettangolo arrotondato"/>
          <p:cNvSpPr/>
          <p:nvPr/>
        </p:nvSpPr>
        <p:spPr>
          <a:xfrm>
            <a:off x="4730468" y="7504272"/>
            <a:ext cx="5401786" cy="5479443"/>
          </a:xfrm>
          <a:prstGeom prst="roundRect">
            <a:avLst>
              <a:gd name="adj" fmla="val 15000"/>
            </a:avLst>
          </a:prstGeom>
          <a:solidFill>
            <a:srgbClr val="EBA9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173" name="Vector 7.png" descr="Vector 7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26774" y="10802702"/>
            <a:ext cx="7620001" cy="228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Rettangolo arrotondato"/>
          <p:cNvSpPr/>
          <p:nvPr/>
        </p:nvSpPr>
        <p:spPr>
          <a:xfrm>
            <a:off x="13089190" y="7504272"/>
            <a:ext cx="5401786" cy="5479443"/>
          </a:xfrm>
          <a:prstGeom prst="roundRect">
            <a:avLst>
              <a:gd name="adj" fmla="val 15000"/>
            </a:avLst>
          </a:prstGeom>
          <a:solidFill>
            <a:srgbClr val="005A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lide di risorse"/>
          <p:cNvSpPr txBox="1">
            <a:spLocks noGrp="1"/>
          </p:cNvSpPr>
          <p:nvPr>
            <p:ph type="title" idx="4294967295"/>
          </p:nvPr>
        </p:nvSpPr>
        <p:spPr>
          <a:xfrm>
            <a:off x="1422926" y="478316"/>
            <a:ext cx="21538148" cy="1920967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28ABE0"/>
                </a:solidFill>
                <a:latin typeface="JetBrains Mono Bold"/>
                <a:ea typeface="JetBrains Mono Bold"/>
                <a:cs typeface="JetBrains Mono Bold"/>
                <a:sym typeface="JetBrains Mono Bold"/>
              </a:defRPr>
            </a:lvl1pPr>
          </a:lstStyle>
          <a:p>
            <a:r>
              <a:t>Slide di risorse</a:t>
            </a:r>
          </a:p>
        </p:txBody>
      </p:sp>
      <p:pic>
        <p:nvPicPr>
          <p:cNvPr id="177" name="Cable-1.png" descr="Cable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356" y="2599130"/>
            <a:ext cx="5435601" cy="215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Cable-2.png" descr="Cable-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2199" y="3446678"/>
            <a:ext cx="5435601" cy="215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Cable-3.png" descr="Cable-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2199" y="4579214"/>
            <a:ext cx="5435601" cy="215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Cable.png" descr="Cabl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2199" y="4010457"/>
            <a:ext cx="5435601" cy="215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Jumper.png" descr="Jumper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9113" y="6250790"/>
            <a:ext cx="4635501" cy="1676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Vector 8.png" descr="Vector 8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2107" y="7901432"/>
            <a:ext cx="5067301" cy="1536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Vector 9.png" descr="Vector 9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40356" y="11079181"/>
            <a:ext cx="4292601" cy="2565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LCDdisplay.png" descr="LCDdisplay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62107" y="3078046"/>
            <a:ext cx="12303475" cy="6739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9B6ECC3C-E36B-7E75-FB99-1E5F6C1FC65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656" y="9007168"/>
            <a:ext cx="7620000" cy="22733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os’è un password manager, pro e contro dei sistemi attuali (Gennaro)…"/>
          <p:cNvSpPr txBox="1"/>
          <p:nvPr/>
        </p:nvSpPr>
        <p:spPr>
          <a:xfrm>
            <a:off x="5723185" y="4019778"/>
            <a:ext cx="15113267" cy="5676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28600" indent="-228600" algn="l">
              <a:buSzPct val="100000"/>
              <a:buChar char="•"/>
              <a:defRPr sz="3700"/>
            </a:pPr>
            <a:r>
              <a:rPr dirty="0" err="1"/>
              <a:t>Cos’è</a:t>
            </a:r>
            <a:r>
              <a:rPr dirty="0"/>
              <a:t> un password manager, pro e </a:t>
            </a:r>
            <a:r>
              <a:rPr dirty="0" err="1"/>
              <a:t>contro</a:t>
            </a:r>
            <a:r>
              <a:rPr dirty="0"/>
              <a:t> </a:t>
            </a:r>
            <a:r>
              <a:rPr dirty="0" err="1"/>
              <a:t>dei</a:t>
            </a:r>
            <a:r>
              <a:rPr dirty="0"/>
              <a:t> </a:t>
            </a:r>
            <a:r>
              <a:rPr dirty="0" err="1"/>
              <a:t>sistemi</a:t>
            </a:r>
            <a:r>
              <a:rPr dirty="0"/>
              <a:t> </a:t>
            </a:r>
            <a:r>
              <a:rPr dirty="0" err="1"/>
              <a:t>attuali</a:t>
            </a:r>
            <a:r>
              <a:rPr dirty="0"/>
              <a:t> (Gennaro)</a:t>
            </a:r>
          </a:p>
          <a:p>
            <a:pPr marL="228600" indent="-228600" algn="l">
              <a:buSzPct val="100000"/>
              <a:buChar char="•"/>
              <a:defRPr sz="3700"/>
            </a:pPr>
            <a:r>
              <a:rPr dirty="0" err="1"/>
              <a:t>Cos’è</a:t>
            </a:r>
            <a:r>
              <a:rPr dirty="0"/>
              <a:t> </a:t>
            </a:r>
            <a:r>
              <a:rPr dirty="0" err="1"/>
              <a:t>PassChain</a:t>
            </a:r>
            <a:r>
              <a:rPr dirty="0"/>
              <a:t> e </a:t>
            </a:r>
            <a:r>
              <a:rPr dirty="0" err="1"/>
              <a:t>cosa</a:t>
            </a:r>
            <a:r>
              <a:rPr dirty="0"/>
              <a:t> fa (</a:t>
            </a:r>
            <a:r>
              <a:rPr dirty="0" err="1"/>
              <a:t>Albe</a:t>
            </a:r>
            <a:r>
              <a:rPr dirty="0"/>
              <a:t>)</a:t>
            </a:r>
          </a:p>
          <a:p>
            <a:pPr marL="228600" indent="-228600" algn="l">
              <a:buSzPct val="100000"/>
              <a:buChar char="•"/>
              <a:defRPr sz="3700"/>
            </a:pPr>
            <a:r>
              <a:rPr dirty="0"/>
              <a:t>Hardware </a:t>
            </a:r>
            <a:r>
              <a:rPr dirty="0" err="1"/>
              <a:t>utilizzato</a:t>
            </a:r>
            <a:r>
              <a:rPr dirty="0"/>
              <a:t> (Oskar)</a:t>
            </a:r>
          </a:p>
          <a:p>
            <a:pPr marL="228600" indent="-228600" algn="l">
              <a:buSzPct val="100000"/>
              <a:buChar char="•"/>
              <a:defRPr sz="3700"/>
            </a:pPr>
            <a:r>
              <a:rPr dirty="0"/>
              <a:t>Software overview </a:t>
            </a:r>
            <a:r>
              <a:rPr dirty="0" err="1"/>
              <a:t>funzionalità</a:t>
            </a:r>
            <a:r>
              <a:rPr dirty="0"/>
              <a:t> (Oskar)</a:t>
            </a:r>
          </a:p>
          <a:p>
            <a:pPr marL="228600" indent="-228600" algn="l">
              <a:buSzPct val="100000"/>
              <a:buChar char="•"/>
              <a:defRPr sz="3700"/>
            </a:pPr>
            <a:r>
              <a:rPr dirty="0"/>
              <a:t>Bluetooth (Oskar)</a:t>
            </a:r>
          </a:p>
          <a:p>
            <a:pPr marL="228600" indent="-228600" algn="l">
              <a:buSzPct val="100000"/>
              <a:buChar char="•"/>
              <a:defRPr sz="3700"/>
            </a:pPr>
            <a:r>
              <a:rPr dirty="0"/>
              <a:t>MQTT (</a:t>
            </a:r>
            <a:r>
              <a:rPr dirty="0" err="1"/>
              <a:t>Albe</a:t>
            </a:r>
            <a:r>
              <a:rPr dirty="0"/>
              <a:t>)</a:t>
            </a:r>
          </a:p>
          <a:p>
            <a:pPr marL="228600" indent="-228600" algn="l">
              <a:buSzPct val="100000"/>
              <a:buChar char="•"/>
              <a:defRPr sz="3700"/>
            </a:pPr>
            <a:r>
              <a:rPr dirty="0" err="1"/>
              <a:t>Periferiche</a:t>
            </a:r>
            <a:r>
              <a:rPr dirty="0"/>
              <a:t> di </a:t>
            </a:r>
            <a:r>
              <a:rPr dirty="0" err="1"/>
              <a:t>interazione</a:t>
            </a:r>
            <a:r>
              <a:rPr dirty="0"/>
              <a:t> (</a:t>
            </a:r>
            <a:r>
              <a:rPr dirty="0" err="1"/>
              <a:t>Albe</a:t>
            </a:r>
            <a:r>
              <a:rPr dirty="0"/>
              <a:t>)</a:t>
            </a:r>
          </a:p>
          <a:p>
            <a:pPr marL="228600" indent="-228600" algn="l">
              <a:buSzPct val="100000"/>
              <a:buChar char="•"/>
              <a:defRPr sz="3700"/>
            </a:pPr>
            <a:r>
              <a:rPr dirty="0"/>
              <a:t>LCD driver (Gennaro)</a:t>
            </a:r>
          </a:p>
          <a:p>
            <a:pPr marL="228600" indent="-228600" algn="l">
              <a:buSzPct val="100000"/>
              <a:buChar char="•"/>
              <a:defRPr sz="3700"/>
            </a:pPr>
            <a:r>
              <a:rPr dirty="0"/>
              <a:t>Sales pitch breve (Gennaro)</a:t>
            </a:r>
          </a:p>
          <a:p>
            <a:pPr marL="228600" indent="-228600" algn="l">
              <a:buSzPct val="100000"/>
              <a:buChar char="•"/>
              <a:defRPr sz="3700"/>
            </a:pPr>
            <a:r>
              <a:rPr dirty="0"/>
              <a:t>Video demo/ Live demo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114</Words>
  <Application>Microsoft Macintosh PowerPoint</Application>
  <PresentationFormat>Personalizzato</PresentationFormat>
  <Paragraphs>26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Helvetica Neue</vt:lpstr>
      <vt:lpstr>Helvetica Neue Medium</vt:lpstr>
      <vt:lpstr>JetBrains Mono Bold</vt:lpstr>
      <vt:lpstr>JetBrains Mono Regular</vt:lpstr>
      <vt:lpstr>21_BasicWhite</vt:lpstr>
      <vt:lpstr>Presentazione standard di PowerPoint</vt:lpstr>
      <vt:lpstr>Titolo della Slide</vt:lpstr>
      <vt:lpstr>Titolo della Slide</vt:lpstr>
      <vt:lpstr>Slide Immagine</vt:lpstr>
      <vt:lpstr>Presentazione standard di PowerPoint</vt:lpstr>
      <vt:lpstr>Slide di risorse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cp:lastModifiedBy>GENNARO SPINA</cp:lastModifiedBy>
  <cp:revision>3</cp:revision>
  <dcterms:modified xsi:type="dcterms:W3CDTF">2022-05-19T09:01:55Z</dcterms:modified>
</cp:coreProperties>
</file>