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4" r:id="rId4"/>
    <p:sldId id="265" r:id="rId5"/>
    <p:sldId id="258" r:id="rId6"/>
    <p:sldId id="261" r:id="rId7"/>
    <p:sldId id="259" r:id="rId8"/>
    <p:sldId id="262" r:id="rId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5" autoAdjust="0"/>
    <p:restoredTop sz="94291" autoAdjust="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14BCA3-B407-4DFC-B64D-8E89C98EC7D8}" type="datetimeFigureOut">
              <a:rPr lang="it-IT" smtClean="0"/>
              <a:t>01/10/2020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641DCE-C023-4464-B2FC-121020E5AFBD}" type="slidenum">
              <a:rPr lang="it-IT" smtClean="0"/>
              <a:t>‹N›</a:t>
            </a:fld>
            <a:endParaRPr lang="it-IT"/>
          </a:p>
        </p:txBody>
      </p:sp>
    </p:spTree>
    <p:extLst>
      <p:ext uri="{BB962C8B-B14F-4D97-AF65-F5344CB8AC3E}">
        <p14:creationId xmlns:p14="http://schemas.microsoft.com/office/powerpoint/2010/main" val="1691884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noProof="0" dirty="0"/>
          </a:p>
        </p:txBody>
      </p:sp>
      <p:sp>
        <p:nvSpPr>
          <p:cNvPr id="4" name="Segnaposto numero diapositiva 3"/>
          <p:cNvSpPr>
            <a:spLocks noGrp="1"/>
          </p:cNvSpPr>
          <p:nvPr>
            <p:ph type="sldNum" sz="quarter" idx="5"/>
          </p:nvPr>
        </p:nvSpPr>
        <p:spPr/>
        <p:txBody>
          <a:bodyPr/>
          <a:lstStyle/>
          <a:p>
            <a:fld id="{3A641DCE-C023-4464-B2FC-121020E5AFBD}" type="slidenum">
              <a:rPr lang="it-IT" smtClean="0"/>
              <a:t>5</a:t>
            </a:fld>
            <a:endParaRPr lang="it-IT"/>
          </a:p>
        </p:txBody>
      </p:sp>
    </p:spTree>
    <p:extLst>
      <p:ext uri="{BB962C8B-B14F-4D97-AF65-F5344CB8AC3E}">
        <p14:creationId xmlns:p14="http://schemas.microsoft.com/office/powerpoint/2010/main" val="2545613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AE05EE-AC87-41A1-843C-FCB4715CF30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B98E0A08-7934-460B-9E08-3F84385C3A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421EC38B-5EEF-49DE-99D4-CBFF69325FCE}"/>
              </a:ext>
            </a:extLst>
          </p:cNvPr>
          <p:cNvSpPr>
            <a:spLocks noGrp="1"/>
          </p:cNvSpPr>
          <p:nvPr>
            <p:ph type="dt" sz="half" idx="10"/>
          </p:nvPr>
        </p:nvSpPr>
        <p:spPr/>
        <p:txBody>
          <a:bodyPr/>
          <a:lstStyle/>
          <a:p>
            <a:fld id="{CB1E7519-ED4B-4017-ABFB-6213D9C77CEC}" type="datetimeFigureOut">
              <a:rPr lang="it-IT" smtClean="0"/>
              <a:t>01/10/2020</a:t>
            </a:fld>
            <a:endParaRPr lang="it-IT"/>
          </a:p>
        </p:txBody>
      </p:sp>
      <p:sp>
        <p:nvSpPr>
          <p:cNvPr id="5" name="Segnaposto piè di pagina 4">
            <a:extLst>
              <a:ext uri="{FF2B5EF4-FFF2-40B4-BE49-F238E27FC236}">
                <a16:creationId xmlns:a16="http://schemas.microsoft.com/office/drawing/2014/main" id="{167A19EC-A887-4C75-B5CE-518838537D9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B6C7E2B-48BF-4B6E-8EF7-CDF85E279E30}"/>
              </a:ext>
            </a:extLst>
          </p:cNvPr>
          <p:cNvSpPr>
            <a:spLocks noGrp="1"/>
          </p:cNvSpPr>
          <p:nvPr>
            <p:ph type="sldNum" sz="quarter" idx="12"/>
          </p:nvPr>
        </p:nvSpPr>
        <p:spPr/>
        <p:txBody>
          <a:bodyPr/>
          <a:lstStyle/>
          <a:p>
            <a:fld id="{3BCD9788-9D6C-48D0-91F0-E778B75989BA}" type="slidenum">
              <a:rPr lang="it-IT" smtClean="0"/>
              <a:t>‹N›</a:t>
            </a:fld>
            <a:endParaRPr lang="it-IT"/>
          </a:p>
        </p:txBody>
      </p:sp>
    </p:spTree>
    <p:extLst>
      <p:ext uri="{BB962C8B-B14F-4D97-AF65-F5344CB8AC3E}">
        <p14:creationId xmlns:p14="http://schemas.microsoft.com/office/powerpoint/2010/main" val="1381584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05635B-8CD0-498D-89AA-1048440ECEAD}"/>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E8E3253-0815-45E0-BFCF-429ED1F19BA6}"/>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B4DE615-1A47-4F76-9C88-24D6B96F6A5A}"/>
              </a:ext>
            </a:extLst>
          </p:cNvPr>
          <p:cNvSpPr>
            <a:spLocks noGrp="1"/>
          </p:cNvSpPr>
          <p:nvPr>
            <p:ph type="dt" sz="half" idx="10"/>
          </p:nvPr>
        </p:nvSpPr>
        <p:spPr/>
        <p:txBody>
          <a:bodyPr/>
          <a:lstStyle/>
          <a:p>
            <a:fld id="{CB1E7519-ED4B-4017-ABFB-6213D9C77CEC}" type="datetimeFigureOut">
              <a:rPr lang="it-IT" smtClean="0"/>
              <a:t>01/10/2020</a:t>
            </a:fld>
            <a:endParaRPr lang="it-IT"/>
          </a:p>
        </p:txBody>
      </p:sp>
      <p:sp>
        <p:nvSpPr>
          <p:cNvPr id="5" name="Segnaposto piè di pagina 4">
            <a:extLst>
              <a:ext uri="{FF2B5EF4-FFF2-40B4-BE49-F238E27FC236}">
                <a16:creationId xmlns:a16="http://schemas.microsoft.com/office/drawing/2014/main" id="{1CC639D0-FCA2-49AD-A79F-89503E42BE8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610C47B-8D28-4382-B6CC-A36E5B41A244}"/>
              </a:ext>
            </a:extLst>
          </p:cNvPr>
          <p:cNvSpPr>
            <a:spLocks noGrp="1"/>
          </p:cNvSpPr>
          <p:nvPr>
            <p:ph type="sldNum" sz="quarter" idx="12"/>
          </p:nvPr>
        </p:nvSpPr>
        <p:spPr/>
        <p:txBody>
          <a:bodyPr/>
          <a:lstStyle/>
          <a:p>
            <a:fld id="{3BCD9788-9D6C-48D0-91F0-E778B75989BA}" type="slidenum">
              <a:rPr lang="it-IT" smtClean="0"/>
              <a:t>‹N›</a:t>
            </a:fld>
            <a:endParaRPr lang="it-IT"/>
          </a:p>
        </p:txBody>
      </p:sp>
    </p:spTree>
    <p:extLst>
      <p:ext uri="{BB962C8B-B14F-4D97-AF65-F5344CB8AC3E}">
        <p14:creationId xmlns:p14="http://schemas.microsoft.com/office/powerpoint/2010/main" val="2998072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919D255-CA19-4797-ABE5-7FD3CABC0AAB}"/>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0517442-A3B2-4B15-91A1-504876B2D14A}"/>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ABEB997-2B9F-4D15-8D9A-1E01BD22241F}"/>
              </a:ext>
            </a:extLst>
          </p:cNvPr>
          <p:cNvSpPr>
            <a:spLocks noGrp="1"/>
          </p:cNvSpPr>
          <p:nvPr>
            <p:ph type="dt" sz="half" idx="10"/>
          </p:nvPr>
        </p:nvSpPr>
        <p:spPr/>
        <p:txBody>
          <a:bodyPr/>
          <a:lstStyle/>
          <a:p>
            <a:fld id="{CB1E7519-ED4B-4017-ABFB-6213D9C77CEC}" type="datetimeFigureOut">
              <a:rPr lang="it-IT" smtClean="0"/>
              <a:t>01/10/2020</a:t>
            </a:fld>
            <a:endParaRPr lang="it-IT"/>
          </a:p>
        </p:txBody>
      </p:sp>
      <p:sp>
        <p:nvSpPr>
          <p:cNvPr id="5" name="Segnaposto piè di pagina 4">
            <a:extLst>
              <a:ext uri="{FF2B5EF4-FFF2-40B4-BE49-F238E27FC236}">
                <a16:creationId xmlns:a16="http://schemas.microsoft.com/office/drawing/2014/main" id="{F60BAE62-C339-499D-B302-713B18E3254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25F114F-4381-41A8-B73D-FF07278EA15C}"/>
              </a:ext>
            </a:extLst>
          </p:cNvPr>
          <p:cNvSpPr>
            <a:spLocks noGrp="1"/>
          </p:cNvSpPr>
          <p:nvPr>
            <p:ph type="sldNum" sz="quarter" idx="12"/>
          </p:nvPr>
        </p:nvSpPr>
        <p:spPr/>
        <p:txBody>
          <a:bodyPr/>
          <a:lstStyle/>
          <a:p>
            <a:fld id="{3BCD9788-9D6C-48D0-91F0-E778B75989BA}" type="slidenum">
              <a:rPr lang="it-IT" smtClean="0"/>
              <a:t>‹N›</a:t>
            </a:fld>
            <a:endParaRPr lang="it-IT"/>
          </a:p>
        </p:txBody>
      </p:sp>
    </p:spTree>
    <p:extLst>
      <p:ext uri="{BB962C8B-B14F-4D97-AF65-F5344CB8AC3E}">
        <p14:creationId xmlns:p14="http://schemas.microsoft.com/office/powerpoint/2010/main" val="2861140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CF4188-F53E-410D-A783-7B65D3BF238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B9BC986-8B1A-46B4-B962-554CEFAD4AB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F785DCA-E589-4C33-90ED-7984291CFA1D}"/>
              </a:ext>
            </a:extLst>
          </p:cNvPr>
          <p:cNvSpPr>
            <a:spLocks noGrp="1"/>
          </p:cNvSpPr>
          <p:nvPr>
            <p:ph type="dt" sz="half" idx="10"/>
          </p:nvPr>
        </p:nvSpPr>
        <p:spPr/>
        <p:txBody>
          <a:bodyPr/>
          <a:lstStyle/>
          <a:p>
            <a:fld id="{CB1E7519-ED4B-4017-ABFB-6213D9C77CEC}" type="datetimeFigureOut">
              <a:rPr lang="it-IT" smtClean="0"/>
              <a:t>01/10/2020</a:t>
            </a:fld>
            <a:endParaRPr lang="it-IT"/>
          </a:p>
        </p:txBody>
      </p:sp>
      <p:sp>
        <p:nvSpPr>
          <p:cNvPr id="5" name="Segnaposto piè di pagina 4">
            <a:extLst>
              <a:ext uri="{FF2B5EF4-FFF2-40B4-BE49-F238E27FC236}">
                <a16:creationId xmlns:a16="http://schemas.microsoft.com/office/drawing/2014/main" id="{16C5D0D5-1862-4421-B656-BD94C48FF61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3F86A76-3D92-4247-8981-E5A75106719D}"/>
              </a:ext>
            </a:extLst>
          </p:cNvPr>
          <p:cNvSpPr>
            <a:spLocks noGrp="1"/>
          </p:cNvSpPr>
          <p:nvPr>
            <p:ph type="sldNum" sz="quarter" idx="12"/>
          </p:nvPr>
        </p:nvSpPr>
        <p:spPr/>
        <p:txBody>
          <a:bodyPr/>
          <a:lstStyle/>
          <a:p>
            <a:fld id="{3BCD9788-9D6C-48D0-91F0-E778B75989BA}" type="slidenum">
              <a:rPr lang="it-IT" smtClean="0"/>
              <a:t>‹N›</a:t>
            </a:fld>
            <a:endParaRPr lang="it-IT"/>
          </a:p>
        </p:txBody>
      </p:sp>
    </p:spTree>
    <p:extLst>
      <p:ext uri="{BB962C8B-B14F-4D97-AF65-F5344CB8AC3E}">
        <p14:creationId xmlns:p14="http://schemas.microsoft.com/office/powerpoint/2010/main" val="4184560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5C6575-3A89-4AE4-A024-52018A980CEF}"/>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A7A63E6A-7F58-4130-B9EC-569387463E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09667234-4CE2-4BE9-A521-3596E0442C6B}"/>
              </a:ext>
            </a:extLst>
          </p:cNvPr>
          <p:cNvSpPr>
            <a:spLocks noGrp="1"/>
          </p:cNvSpPr>
          <p:nvPr>
            <p:ph type="dt" sz="half" idx="10"/>
          </p:nvPr>
        </p:nvSpPr>
        <p:spPr/>
        <p:txBody>
          <a:bodyPr/>
          <a:lstStyle/>
          <a:p>
            <a:fld id="{CB1E7519-ED4B-4017-ABFB-6213D9C77CEC}" type="datetimeFigureOut">
              <a:rPr lang="it-IT" smtClean="0"/>
              <a:t>01/10/2020</a:t>
            </a:fld>
            <a:endParaRPr lang="it-IT"/>
          </a:p>
        </p:txBody>
      </p:sp>
      <p:sp>
        <p:nvSpPr>
          <p:cNvPr id="5" name="Segnaposto piè di pagina 4">
            <a:extLst>
              <a:ext uri="{FF2B5EF4-FFF2-40B4-BE49-F238E27FC236}">
                <a16:creationId xmlns:a16="http://schemas.microsoft.com/office/drawing/2014/main" id="{1D6A4D19-AC16-4AE2-917C-20FBC6F239B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EF5E12C-8844-474C-BFC0-0BF64EDCB624}"/>
              </a:ext>
            </a:extLst>
          </p:cNvPr>
          <p:cNvSpPr>
            <a:spLocks noGrp="1"/>
          </p:cNvSpPr>
          <p:nvPr>
            <p:ph type="sldNum" sz="quarter" idx="12"/>
          </p:nvPr>
        </p:nvSpPr>
        <p:spPr/>
        <p:txBody>
          <a:bodyPr/>
          <a:lstStyle/>
          <a:p>
            <a:fld id="{3BCD9788-9D6C-48D0-91F0-E778B75989BA}" type="slidenum">
              <a:rPr lang="it-IT" smtClean="0"/>
              <a:t>‹N›</a:t>
            </a:fld>
            <a:endParaRPr lang="it-IT"/>
          </a:p>
        </p:txBody>
      </p:sp>
    </p:spTree>
    <p:extLst>
      <p:ext uri="{BB962C8B-B14F-4D97-AF65-F5344CB8AC3E}">
        <p14:creationId xmlns:p14="http://schemas.microsoft.com/office/powerpoint/2010/main" val="3480434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34F712-3931-45A9-BCD6-AB2349294AA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B9D015F-FCF9-4443-88B5-D65B0C29E060}"/>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8EC45110-26B2-4864-B0C7-8104F7C9B346}"/>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61B9E3E-14C6-47F5-BD33-115D5DD854B1}"/>
              </a:ext>
            </a:extLst>
          </p:cNvPr>
          <p:cNvSpPr>
            <a:spLocks noGrp="1"/>
          </p:cNvSpPr>
          <p:nvPr>
            <p:ph type="dt" sz="half" idx="10"/>
          </p:nvPr>
        </p:nvSpPr>
        <p:spPr/>
        <p:txBody>
          <a:bodyPr/>
          <a:lstStyle/>
          <a:p>
            <a:fld id="{CB1E7519-ED4B-4017-ABFB-6213D9C77CEC}" type="datetimeFigureOut">
              <a:rPr lang="it-IT" smtClean="0"/>
              <a:t>01/10/2020</a:t>
            </a:fld>
            <a:endParaRPr lang="it-IT"/>
          </a:p>
        </p:txBody>
      </p:sp>
      <p:sp>
        <p:nvSpPr>
          <p:cNvPr id="6" name="Segnaposto piè di pagina 5">
            <a:extLst>
              <a:ext uri="{FF2B5EF4-FFF2-40B4-BE49-F238E27FC236}">
                <a16:creationId xmlns:a16="http://schemas.microsoft.com/office/drawing/2014/main" id="{3FB90C73-0B39-473C-8397-3D92A4261B5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C39A61A-0988-49CD-A313-939F8815527F}"/>
              </a:ext>
            </a:extLst>
          </p:cNvPr>
          <p:cNvSpPr>
            <a:spLocks noGrp="1"/>
          </p:cNvSpPr>
          <p:nvPr>
            <p:ph type="sldNum" sz="quarter" idx="12"/>
          </p:nvPr>
        </p:nvSpPr>
        <p:spPr/>
        <p:txBody>
          <a:bodyPr/>
          <a:lstStyle/>
          <a:p>
            <a:fld id="{3BCD9788-9D6C-48D0-91F0-E778B75989BA}" type="slidenum">
              <a:rPr lang="it-IT" smtClean="0"/>
              <a:t>‹N›</a:t>
            </a:fld>
            <a:endParaRPr lang="it-IT"/>
          </a:p>
        </p:txBody>
      </p:sp>
    </p:spTree>
    <p:extLst>
      <p:ext uri="{BB962C8B-B14F-4D97-AF65-F5344CB8AC3E}">
        <p14:creationId xmlns:p14="http://schemas.microsoft.com/office/powerpoint/2010/main" val="316351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4A31E7-D166-4270-B565-BEFC3C4B6018}"/>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614A4B7-1E27-4830-ACCB-E7387E82EF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772B46C6-8EB4-43DE-A99F-7C94B0611969}"/>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20040D18-1FCA-42E6-ABDD-3AB7A7C0BE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F2246A86-129A-4298-B5FA-543A9FDA0B64}"/>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4F810446-4F65-4148-AA02-30B6386FD917}"/>
              </a:ext>
            </a:extLst>
          </p:cNvPr>
          <p:cNvSpPr>
            <a:spLocks noGrp="1"/>
          </p:cNvSpPr>
          <p:nvPr>
            <p:ph type="dt" sz="half" idx="10"/>
          </p:nvPr>
        </p:nvSpPr>
        <p:spPr/>
        <p:txBody>
          <a:bodyPr/>
          <a:lstStyle/>
          <a:p>
            <a:fld id="{CB1E7519-ED4B-4017-ABFB-6213D9C77CEC}" type="datetimeFigureOut">
              <a:rPr lang="it-IT" smtClean="0"/>
              <a:t>01/10/2020</a:t>
            </a:fld>
            <a:endParaRPr lang="it-IT"/>
          </a:p>
        </p:txBody>
      </p:sp>
      <p:sp>
        <p:nvSpPr>
          <p:cNvPr id="8" name="Segnaposto piè di pagina 7">
            <a:extLst>
              <a:ext uri="{FF2B5EF4-FFF2-40B4-BE49-F238E27FC236}">
                <a16:creationId xmlns:a16="http://schemas.microsoft.com/office/drawing/2014/main" id="{3E63DC82-7A84-4024-B7FC-412258AEF278}"/>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2D0BCDC1-C3E5-4421-93BA-BFD03A493AEF}"/>
              </a:ext>
            </a:extLst>
          </p:cNvPr>
          <p:cNvSpPr>
            <a:spLocks noGrp="1"/>
          </p:cNvSpPr>
          <p:nvPr>
            <p:ph type="sldNum" sz="quarter" idx="12"/>
          </p:nvPr>
        </p:nvSpPr>
        <p:spPr/>
        <p:txBody>
          <a:bodyPr/>
          <a:lstStyle/>
          <a:p>
            <a:fld id="{3BCD9788-9D6C-48D0-91F0-E778B75989BA}" type="slidenum">
              <a:rPr lang="it-IT" smtClean="0"/>
              <a:t>‹N›</a:t>
            </a:fld>
            <a:endParaRPr lang="it-IT"/>
          </a:p>
        </p:txBody>
      </p:sp>
    </p:spTree>
    <p:extLst>
      <p:ext uri="{BB962C8B-B14F-4D97-AF65-F5344CB8AC3E}">
        <p14:creationId xmlns:p14="http://schemas.microsoft.com/office/powerpoint/2010/main" val="2794090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5EEDC6-D6F1-4C28-9A6F-5240605D58E7}"/>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6E72D34A-A5B4-49DD-AC4E-D9988C12FBC8}"/>
              </a:ext>
            </a:extLst>
          </p:cNvPr>
          <p:cNvSpPr>
            <a:spLocks noGrp="1"/>
          </p:cNvSpPr>
          <p:nvPr>
            <p:ph type="dt" sz="half" idx="10"/>
          </p:nvPr>
        </p:nvSpPr>
        <p:spPr/>
        <p:txBody>
          <a:bodyPr/>
          <a:lstStyle/>
          <a:p>
            <a:fld id="{CB1E7519-ED4B-4017-ABFB-6213D9C77CEC}" type="datetimeFigureOut">
              <a:rPr lang="it-IT" smtClean="0"/>
              <a:t>01/10/2020</a:t>
            </a:fld>
            <a:endParaRPr lang="it-IT"/>
          </a:p>
        </p:txBody>
      </p:sp>
      <p:sp>
        <p:nvSpPr>
          <p:cNvPr id="4" name="Segnaposto piè di pagina 3">
            <a:extLst>
              <a:ext uri="{FF2B5EF4-FFF2-40B4-BE49-F238E27FC236}">
                <a16:creationId xmlns:a16="http://schemas.microsoft.com/office/drawing/2014/main" id="{F3820569-9397-4281-86EB-356D42F2B0C0}"/>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4BA47EB8-37F4-437B-8F65-8D1D6634DCBA}"/>
              </a:ext>
            </a:extLst>
          </p:cNvPr>
          <p:cNvSpPr>
            <a:spLocks noGrp="1"/>
          </p:cNvSpPr>
          <p:nvPr>
            <p:ph type="sldNum" sz="quarter" idx="12"/>
          </p:nvPr>
        </p:nvSpPr>
        <p:spPr/>
        <p:txBody>
          <a:bodyPr/>
          <a:lstStyle/>
          <a:p>
            <a:fld id="{3BCD9788-9D6C-48D0-91F0-E778B75989BA}" type="slidenum">
              <a:rPr lang="it-IT" smtClean="0"/>
              <a:t>‹N›</a:t>
            </a:fld>
            <a:endParaRPr lang="it-IT"/>
          </a:p>
        </p:txBody>
      </p:sp>
    </p:spTree>
    <p:extLst>
      <p:ext uri="{BB962C8B-B14F-4D97-AF65-F5344CB8AC3E}">
        <p14:creationId xmlns:p14="http://schemas.microsoft.com/office/powerpoint/2010/main" val="812932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248FCF26-CE3E-454B-BDD8-2E9959EC0368}"/>
              </a:ext>
            </a:extLst>
          </p:cNvPr>
          <p:cNvSpPr>
            <a:spLocks noGrp="1"/>
          </p:cNvSpPr>
          <p:nvPr>
            <p:ph type="dt" sz="half" idx="10"/>
          </p:nvPr>
        </p:nvSpPr>
        <p:spPr/>
        <p:txBody>
          <a:bodyPr/>
          <a:lstStyle/>
          <a:p>
            <a:fld id="{CB1E7519-ED4B-4017-ABFB-6213D9C77CEC}" type="datetimeFigureOut">
              <a:rPr lang="it-IT" smtClean="0"/>
              <a:t>01/10/2020</a:t>
            </a:fld>
            <a:endParaRPr lang="it-IT"/>
          </a:p>
        </p:txBody>
      </p:sp>
      <p:sp>
        <p:nvSpPr>
          <p:cNvPr id="3" name="Segnaposto piè di pagina 2">
            <a:extLst>
              <a:ext uri="{FF2B5EF4-FFF2-40B4-BE49-F238E27FC236}">
                <a16:creationId xmlns:a16="http://schemas.microsoft.com/office/drawing/2014/main" id="{9B568A97-7BC4-43DC-9D30-03507A0AEA9A}"/>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31C5D926-2F7F-46B3-9FBE-9ED59A0B960E}"/>
              </a:ext>
            </a:extLst>
          </p:cNvPr>
          <p:cNvSpPr>
            <a:spLocks noGrp="1"/>
          </p:cNvSpPr>
          <p:nvPr>
            <p:ph type="sldNum" sz="quarter" idx="12"/>
          </p:nvPr>
        </p:nvSpPr>
        <p:spPr/>
        <p:txBody>
          <a:bodyPr/>
          <a:lstStyle/>
          <a:p>
            <a:fld id="{3BCD9788-9D6C-48D0-91F0-E778B75989BA}" type="slidenum">
              <a:rPr lang="it-IT" smtClean="0"/>
              <a:t>‹N›</a:t>
            </a:fld>
            <a:endParaRPr lang="it-IT"/>
          </a:p>
        </p:txBody>
      </p:sp>
    </p:spTree>
    <p:extLst>
      <p:ext uri="{BB962C8B-B14F-4D97-AF65-F5344CB8AC3E}">
        <p14:creationId xmlns:p14="http://schemas.microsoft.com/office/powerpoint/2010/main" val="3392794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41DC66-FB06-49A7-8D5E-8F6E5613CD7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1BF5221-385B-493C-A442-32EB2BF28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79FFE252-646F-4FD1-870F-C2E18353FB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7CE95A3-CEE5-4A27-90B4-D2703957D477}"/>
              </a:ext>
            </a:extLst>
          </p:cNvPr>
          <p:cNvSpPr>
            <a:spLocks noGrp="1"/>
          </p:cNvSpPr>
          <p:nvPr>
            <p:ph type="dt" sz="half" idx="10"/>
          </p:nvPr>
        </p:nvSpPr>
        <p:spPr/>
        <p:txBody>
          <a:bodyPr/>
          <a:lstStyle/>
          <a:p>
            <a:fld id="{CB1E7519-ED4B-4017-ABFB-6213D9C77CEC}" type="datetimeFigureOut">
              <a:rPr lang="it-IT" smtClean="0"/>
              <a:t>01/10/2020</a:t>
            </a:fld>
            <a:endParaRPr lang="it-IT"/>
          </a:p>
        </p:txBody>
      </p:sp>
      <p:sp>
        <p:nvSpPr>
          <p:cNvPr id="6" name="Segnaposto piè di pagina 5">
            <a:extLst>
              <a:ext uri="{FF2B5EF4-FFF2-40B4-BE49-F238E27FC236}">
                <a16:creationId xmlns:a16="http://schemas.microsoft.com/office/drawing/2014/main" id="{D2377F2C-B75F-40E4-A41A-046C3B3905D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14AE5AA-179C-471F-BF2B-1E2BF6FC7D7F}"/>
              </a:ext>
            </a:extLst>
          </p:cNvPr>
          <p:cNvSpPr>
            <a:spLocks noGrp="1"/>
          </p:cNvSpPr>
          <p:nvPr>
            <p:ph type="sldNum" sz="quarter" idx="12"/>
          </p:nvPr>
        </p:nvSpPr>
        <p:spPr/>
        <p:txBody>
          <a:bodyPr/>
          <a:lstStyle/>
          <a:p>
            <a:fld id="{3BCD9788-9D6C-48D0-91F0-E778B75989BA}" type="slidenum">
              <a:rPr lang="it-IT" smtClean="0"/>
              <a:t>‹N›</a:t>
            </a:fld>
            <a:endParaRPr lang="it-IT"/>
          </a:p>
        </p:txBody>
      </p:sp>
    </p:spTree>
    <p:extLst>
      <p:ext uri="{BB962C8B-B14F-4D97-AF65-F5344CB8AC3E}">
        <p14:creationId xmlns:p14="http://schemas.microsoft.com/office/powerpoint/2010/main" val="3181210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BD6695-EC53-46A4-9705-F660C276D98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711650C0-B074-4CB7-AB76-EA9DEED39D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89B099B2-7D85-449A-B9FE-5AA158D95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6700B2A-62AC-4FC2-90E9-34D3C42AF84A}"/>
              </a:ext>
            </a:extLst>
          </p:cNvPr>
          <p:cNvSpPr>
            <a:spLocks noGrp="1"/>
          </p:cNvSpPr>
          <p:nvPr>
            <p:ph type="dt" sz="half" idx="10"/>
          </p:nvPr>
        </p:nvSpPr>
        <p:spPr/>
        <p:txBody>
          <a:bodyPr/>
          <a:lstStyle/>
          <a:p>
            <a:fld id="{CB1E7519-ED4B-4017-ABFB-6213D9C77CEC}" type="datetimeFigureOut">
              <a:rPr lang="it-IT" smtClean="0"/>
              <a:t>01/10/2020</a:t>
            </a:fld>
            <a:endParaRPr lang="it-IT"/>
          </a:p>
        </p:txBody>
      </p:sp>
      <p:sp>
        <p:nvSpPr>
          <p:cNvPr id="6" name="Segnaposto piè di pagina 5">
            <a:extLst>
              <a:ext uri="{FF2B5EF4-FFF2-40B4-BE49-F238E27FC236}">
                <a16:creationId xmlns:a16="http://schemas.microsoft.com/office/drawing/2014/main" id="{0CB5A382-4B10-4ACC-B37A-584EA525553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1625CD0-412D-4021-8D29-FD60857C4BA0}"/>
              </a:ext>
            </a:extLst>
          </p:cNvPr>
          <p:cNvSpPr>
            <a:spLocks noGrp="1"/>
          </p:cNvSpPr>
          <p:nvPr>
            <p:ph type="sldNum" sz="quarter" idx="12"/>
          </p:nvPr>
        </p:nvSpPr>
        <p:spPr/>
        <p:txBody>
          <a:bodyPr/>
          <a:lstStyle/>
          <a:p>
            <a:fld id="{3BCD9788-9D6C-48D0-91F0-E778B75989BA}" type="slidenum">
              <a:rPr lang="it-IT" smtClean="0"/>
              <a:t>‹N›</a:t>
            </a:fld>
            <a:endParaRPr lang="it-IT"/>
          </a:p>
        </p:txBody>
      </p:sp>
    </p:spTree>
    <p:extLst>
      <p:ext uri="{BB962C8B-B14F-4D97-AF65-F5344CB8AC3E}">
        <p14:creationId xmlns:p14="http://schemas.microsoft.com/office/powerpoint/2010/main" val="3596509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148C90F-729D-4ED4-BC65-454C20C394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182BB65-C93E-4A62-ABF8-35EE1A5899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59726F5-757C-4D3A-B88D-25D53AE44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1E7519-ED4B-4017-ABFB-6213D9C77CEC}" type="datetimeFigureOut">
              <a:rPr lang="it-IT" smtClean="0"/>
              <a:t>01/10/2020</a:t>
            </a:fld>
            <a:endParaRPr lang="it-IT"/>
          </a:p>
        </p:txBody>
      </p:sp>
      <p:sp>
        <p:nvSpPr>
          <p:cNvPr id="5" name="Segnaposto piè di pagina 4">
            <a:extLst>
              <a:ext uri="{FF2B5EF4-FFF2-40B4-BE49-F238E27FC236}">
                <a16:creationId xmlns:a16="http://schemas.microsoft.com/office/drawing/2014/main" id="{A9236015-6B61-402B-ADBB-8058D625E7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F28FB5B7-32C0-422F-9C51-89D10AC120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CD9788-9D6C-48D0-91F0-E778B75989BA}" type="slidenum">
              <a:rPr lang="it-IT" smtClean="0"/>
              <a:t>‹N›</a:t>
            </a:fld>
            <a:endParaRPr lang="it-IT"/>
          </a:p>
        </p:txBody>
      </p:sp>
    </p:spTree>
    <p:extLst>
      <p:ext uri="{BB962C8B-B14F-4D97-AF65-F5344CB8AC3E}">
        <p14:creationId xmlns:p14="http://schemas.microsoft.com/office/powerpoint/2010/main" val="2373965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321CB8-D3C9-4AAF-B6BE-93D6E031E42B}"/>
              </a:ext>
            </a:extLst>
          </p:cNvPr>
          <p:cNvSpPr>
            <a:spLocks noGrp="1"/>
          </p:cNvSpPr>
          <p:nvPr>
            <p:ph type="ctrTitle"/>
          </p:nvPr>
        </p:nvSpPr>
        <p:spPr/>
        <p:txBody>
          <a:bodyPr/>
          <a:lstStyle/>
          <a:p>
            <a:r>
              <a:rPr lang="en-GB" dirty="0"/>
              <a:t>Augustan age </a:t>
            </a:r>
          </a:p>
        </p:txBody>
      </p:sp>
      <p:sp>
        <p:nvSpPr>
          <p:cNvPr id="3" name="Sottotitolo 2">
            <a:extLst>
              <a:ext uri="{FF2B5EF4-FFF2-40B4-BE49-F238E27FC236}">
                <a16:creationId xmlns:a16="http://schemas.microsoft.com/office/drawing/2014/main" id="{B51983A1-1FB9-4021-A624-F1072FA979FB}"/>
              </a:ext>
            </a:extLst>
          </p:cNvPr>
          <p:cNvSpPr>
            <a:spLocks noGrp="1"/>
          </p:cNvSpPr>
          <p:nvPr>
            <p:ph type="subTitle" idx="1"/>
          </p:nvPr>
        </p:nvSpPr>
        <p:spPr/>
        <p:txBody>
          <a:bodyPr/>
          <a:lstStyle/>
          <a:p>
            <a:r>
              <a:rPr lang="it-IT" dirty="0"/>
              <a:t>(1714-1760)</a:t>
            </a:r>
          </a:p>
        </p:txBody>
      </p:sp>
    </p:spTree>
    <p:extLst>
      <p:ext uri="{BB962C8B-B14F-4D97-AF65-F5344CB8AC3E}">
        <p14:creationId xmlns:p14="http://schemas.microsoft.com/office/powerpoint/2010/main" val="1548662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961EA7-BE26-4666-A586-42826B6CDAEB}"/>
              </a:ext>
            </a:extLst>
          </p:cNvPr>
          <p:cNvSpPr>
            <a:spLocks noGrp="1"/>
          </p:cNvSpPr>
          <p:nvPr>
            <p:ph type="title"/>
          </p:nvPr>
        </p:nvSpPr>
        <p:spPr>
          <a:xfrm>
            <a:off x="1182756" y="378377"/>
            <a:ext cx="10515600" cy="1325563"/>
          </a:xfrm>
        </p:spPr>
        <p:txBody>
          <a:bodyPr/>
          <a:lstStyle/>
          <a:p>
            <a:r>
              <a:rPr lang="en-GB" dirty="0"/>
              <a:t>Literally point of view</a:t>
            </a:r>
          </a:p>
        </p:txBody>
      </p:sp>
      <p:sp>
        <p:nvSpPr>
          <p:cNvPr id="3" name="Segnaposto contenuto 2">
            <a:extLst>
              <a:ext uri="{FF2B5EF4-FFF2-40B4-BE49-F238E27FC236}">
                <a16:creationId xmlns:a16="http://schemas.microsoft.com/office/drawing/2014/main" id="{0212DD13-CFB8-4AD9-8121-56E68227AA1A}"/>
              </a:ext>
            </a:extLst>
          </p:cNvPr>
          <p:cNvSpPr>
            <a:spLocks noGrp="1"/>
          </p:cNvSpPr>
          <p:nvPr>
            <p:ph idx="1"/>
          </p:nvPr>
        </p:nvSpPr>
        <p:spPr/>
        <p:txBody>
          <a:bodyPr>
            <a:normAutofit fontScale="92500" lnSpcReduction="20000"/>
          </a:bodyPr>
          <a:lstStyle/>
          <a:p>
            <a:pPr marL="0" indent="0">
              <a:buNone/>
            </a:pPr>
            <a:r>
              <a:rPr lang="en-GB" dirty="0"/>
              <a:t>The journals, in particular newspaper and periodical</a:t>
            </a:r>
            <a:r>
              <a:rPr lang="it-IT" dirty="0"/>
              <a:t>, </a:t>
            </a:r>
            <a:r>
              <a:rPr lang="en-GB" dirty="0"/>
              <a:t>became the principal media of the century because they were </a:t>
            </a:r>
            <a:r>
              <a:rPr lang="en-US" dirty="0"/>
              <a:t>inexpensive to produce, quick to read and a great way to influence public opinion</a:t>
            </a:r>
          </a:p>
          <a:p>
            <a:pPr marL="0" indent="0">
              <a:buNone/>
            </a:pPr>
            <a:r>
              <a:rPr lang="en-GB" dirty="0"/>
              <a:t>In the XVII century </a:t>
            </a:r>
            <a:r>
              <a:rPr lang="en-US" dirty="0"/>
              <a:t>many masterpieces of the novel were born. The most important type of novel in Augustan age were:</a:t>
            </a:r>
            <a:endParaRPr lang="en-GB" dirty="0"/>
          </a:p>
          <a:p>
            <a:r>
              <a:rPr lang="en-GB" dirty="0"/>
              <a:t>Satirical</a:t>
            </a:r>
            <a:r>
              <a:rPr lang="it-IT" dirty="0"/>
              <a:t> </a:t>
            </a:r>
            <a:r>
              <a:rPr lang="it-IT" dirty="0" err="1"/>
              <a:t>novel</a:t>
            </a:r>
            <a:r>
              <a:rPr lang="it-IT" dirty="0"/>
              <a:t>: </a:t>
            </a:r>
            <a:r>
              <a:rPr lang="en-US" dirty="0"/>
              <a:t>it is a comic story with the hidden purpose of criticizing various aspects of society and making the reader think. The most famous satirist of this period was Johnathan Swift, writer of the famous “Gulliver’s Travels”.</a:t>
            </a:r>
            <a:endParaRPr lang="it-IT" dirty="0"/>
          </a:p>
          <a:p>
            <a:r>
              <a:rPr lang="en-GB" dirty="0"/>
              <a:t>Realistic novel: it’s a novel based on real events. An example of author of realistic novel is Daniel Foe, writer of the famous story of “Robinson Crusoe”, </a:t>
            </a:r>
            <a:r>
              <a:rPr lang="en-US" dirty="0"/>
              <a:t>inspired by the story of Scottish sailor Alexander Selkirk who had been stranded on an island in South American for some years.</a:t>
            </a:r>
            <a:endParaRPr lang="en-GB" dirty="0"/>
          </a:p>
          <a:p>
            <a:pPr marL="514350" indent="-514350">
              <a:buAutoNum type="alphaLcParenR"/>
            </a:pPr>
            <a:endParaRPr lang="en-GB" dirty="0"/>
          </a:p>
        </p:txBody>
      </p:sp>
    </p:spTree>
    <p:extLst>
      <p:ext uri="{BB962C8B-B14F-4D97-AF65-F5344CB8AC3E}">
        <p14:creationId xmlns:p14="http://schemas.microsoft.com/office/powerpoint/2010/main" val="1751783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B16830-3D2E-4B59-9F2F-406F1B5DDE57}"/>
              </a:ext>
            </a:extLst>
          </p:cNvPr>
          <p:cNvSpPr>
            <a:spLocks noGrp="1"/>
          </p:cNvSpPr>
          <p:nvPr>
            <p:ph type="title"/>
          </p:nvPr>
        </p:nvSpPr>
        <p:spPr/>
        <p:txBody>
          <a:bodyPr/>
          <a:lstStyle/>
          <a:p>
            <a:r>
              <a:rPr lang="en-GB" dirty="0"/>
              <a:t>Literally point of view</a:t>
            </a:r>
          </a:p>
        </p:txBody>
      </p:sp>
      <p:sp>
        <p:nvSpPr>
          <p:cNvPr id="3" name="Segnaposto contenuto 2">
            <a:extLst>
              <a:ext uri="{FF2B5EF4-FFF2-40B4-BE49-F238E27FC236}">
                <a16:creationId xmlns:a16="http://schemas.microsoft.com/office/drawing/2014/main" id="{BC3A3396-6729-474C-AA51-51FE00369F68}"/>
              </a:ext>
            </a:extLst>
          </p:cNvPr>
          <p:cNvSpPr>
            <a:spLocks noGrp="1"/>
          </p:cNvSpPr>
          <p:nvPr>
            <p:ph idx="1"/>
          </p:nvPr>
        </p:nvSpPr>
        <p:spPr>
          <a:xfrm>
            <a:off x="838200" y="1520825"/>
            <a:ext cx="10515600" cy="4351338"/>
          </a:xfrm>
        </p:spPr>
        <p:txBody>
          <a:bodyPr>
            <a:normAutofit/>
          </a:bodyPr>
          <a:lstStyle/>
          <a:p>
            <a:r>
              <a:rPr lang="en-GB" sz="2600" dirty="0"/>
              <a:t>Sentimental novel: celebrates</a:t>
            </a:r>
            <a:r>
              <a:rPr lang="en-US" sz="2600" dirty="0"/>
              <a:t> the emotional and intellectual concepts of sentiment, sentimentalism, and sensibility. An example is Pamela by </a:t>
            </a:r>
            <a:r>
              <a:rPr lang="it-IT" sz="2600" b="0" i="0" dirty="0">
                <a:effectLst/>
              </a:rPr>
              <a:t>Samuel Richardson</a:t>
            </a:r>
            <a:endParaRPr lang="en-GB" sz="2600" dirty="0"/>
          </a:p>
          <a:p>
            <a:r>
              <a:rPr lang="en-GB" sz="2600" dirty="0"/>
              <a:t>Comic novel: </a:t>
            </a:r>
            <a:r>
              <a:rPr lang="en-US" sz="2600" dirty="0"/>
              <a:t>it is characterized by the fact that the story is told through drawings with dialogues and the ironical, humoristic and satirical tone. A very famous comic of Augustan age is Tom Jones of Henry Fielding</a:t>
            </a:r>
            <a:endParaRPr lang="en-GB" sz="2600" dirty="0"/>
          </a:p>
          <a:p>
            <a:r>
              <a:rPr lang="en-GB" sz="2600" dirty="0"/>
              <a:t>Experiment novel </a:t>
            </a:r>
            <a:r>
              <a:rPr lang="en-GB" sz="2600" dirty="0" err="1"/>
              <a:t>i</a:t>
            </a:r>
            <a:r>
              <a:rPr lang="en-US" sz="2600" dirty="0"/>
              <a:t>s a type of novel that introduces new narratives techniques. An example is Tristram Shandy by Laurence Sterne</a:t>
            </a:r>
            <a:endParaRPr lang="en-GB" sz="2600" dirty="0"/>
          </a:p>
          <a:p>
            <a:pPr marL="0" indent="0">
              <a:buNone/>
            </a:pPr>
            <a:r>
              <a:rPr lang="en-GB" sz="2600" dirty="0"/>
              <a:t>    </a:t>
            </a:r>
          </a:p>
          <a:p>
            <a:endParaRPr lang="en-GB" sz="2600" dirty="0"/>
          </a:p>
        </p:txBody>
      </p:sp>
    </p:spTree>
    <p:extLst>
      <p:ext uri="{BB962C8B-B14F-4D97-AF65-F5344CB8AC3E}">
        <p14:creationId xmlns:p14="http://schemas.microsoft.com/office/powerpoint/2010/main" val="2724073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C1240C-8E72-400B-B6A5-FB3B5082E312}"/>
              </a:ext>
            </a:extLst>
          </p:cNvPr>
          <p:cNvSpPr>
            <a:spLocks noGrp="1"/>
          </p:cNvSpPr>
          <p:nvPr>
            <p:ph type="title"/>
          </p:nvPr>
        </p:nvSpPr>
        <p:spPr/>
        <p:txBody>
          <a:bodyPr/>
          <a:lstStyle/>
          <a:p>
            <a:r>
              <a:rPr lang="en-GB" dirty="0"/>
              <a:t>Literally point of view</a:t>
            </a:r>
          </a:p>
        </p:txBody>
      </p:sp>
      <p:sp>
        <p:nvSpPr>
          <p:cNvPr id="3" name="Segnaposto contenuto 2">
            <a:extLst>
              <a:ext uri="{FF2B5EF4-FFF2-40B4-BE49-F238E27FC236}">
                <a16:creationId xmlns:a16="http://schemas.microsoft.com/office/drawing/2014/main" id="{FE4510B6-46EB-4E6F-AD13-BD97E7A5F8BF}"/>
              </a:ext>
            </a:extLst>
          </p:cNvPr>
          <p:cNvSpPr>
            <a:spLocks noGrp="1"/>
          </p:cNvSpPr>
          <p:nvPr>
            <p:ph idx="1"/>
          </p:nvPr>
        </p:nvSpPr>
        <p:spPr/>
        <p:txBody>
          <a:bodyPr/>
          <a:lstStyle/>
          <a:p>
            <a:r>
              <a:rPr lang="en-GB" dirty="0"/>
              <a:t>The poetry: the poets </a:t>
            </a:r>
            <a:r>
              <a:rPr lang="en-US" dirty="0"/>
              <a:t>were divided into two factions: those who regarded the subjective self as a worthy argument and those who they exalted art and poetry as a performance for the benefit of society. However, the most important poet of the time was certainly Alexander Pope, so much so that today many of his jokes have become clichés and proverbs in modern English.</a:t>
            </a:r>
          </a:p>
        </p:txBody>
      </p:sp>
    </p:spTree>
    <p:extLst>
      <p:ext uri="{BB962C8B-B14F-4D97-AF65-F5344CB8AC3E}">
        <p14:creationId xmlns:p14="http://schemas.microsoft.com/office/powerpoint/2010/main" val="2663824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A3DE29-F80D-4F53-B24F-14BEEB24EF24}"/>
              </a:ext>
            </a:extLst>
          </p:cNvPr>
          <p:cNvSpPr>
            <a:spLocks noGrp="1"/>
          </p:cNvSpPr>
          <p:nvPr>
            <p:ph type="title"/>
          </p:nvPr>
        </p:nvSpPr>
        <p:spPr/>
        <p:txBody>
          <a:bodyPr/>
          <a:lstStyle/>
          <a:p>
            <a:r>
              <a:rPr lang="en-GB" dirty="0"/>
              <a:t>Political point of view</a:t>
            </a:r>
          </a:p>
        </p:txBody>
      </p:sp>
      <p:sp>
        <p:nvSpPr>
          <p:cNvPr id="3" name="Segnaposto contenuto 2">
            <a:extLst>
              <a:ext uri="{FF2B5EF4-FFF2-40B4-BE49-F238E27FC236}">
                <a16:creationId xmlns:a16="http://schemas.microsoft.com/office/drawing/2014/main" id="{0957BECE-9083-4083-B77B-6A23C3DFEBDD}"/>
              </a:ext>
            </a:extLst>
          </p:cNvPr>
          <p:cNvSpPr>
            <a:spLocks noGrp="1"/>
          </p:cNvSpPr>
          <p:nvPr>
            <p:ph idx="1"/>
          </p:nvPr>
        </p:nvSpPr>
        <p:spPr/>
        <p:txBody>
          <a:bodyPr>
            <a:normAutofit/>
          </a:bodyPr>
          <a:lstStyle/>
          <a:p>
            <a:pPr marL="0" indent="0">
              <a:buNone/>
            </a:pPr>
            <a:r>
              <a:rPr lang="en-US" sz="2600" dirty="0"/>
              <a:t>After the exclusion city and glorious revolution in 1688 the king James II had to leave England, replaced by William III.</a:t>
            </a:r>
          </a:p>
          <a:p>
            <a:pPr marL="0" indent="0">
              <a:buNone/>
            </a:pPr>
            <a:r>
              <a:rPr lang="en-US" sz="2600" dirty="0"/>
              <a:t>His successor, </a:t>
            </a:r>
            <a:r>
              <a:rPr lang="it-IT" sz="2600" dirty="0"/>
              <a:t> </a:t>
            </a:r>
            <a:r>
              <a:rPr lang="it-IT" sz="2600" b="0" i="0" dirty="0">
                <a:solidFill>
                  <a:srgbClr val="222222"/>
                </a:solidFill>
                <a:effectLst/>
                <a:latin typeface="arial" panose="020B0604020202020204" pitchFamily="34" charset="0"/>
              </a:rPr>
              <a:t>the </a:t>
            </a:r>
            <a:r>
              <a:rPr lang="it-IT" sz="2600" b="0" i="0" dirty="0" err="1">
                <a:solidFill>
                  <a:srgbClr val="222222"/>
                </a:solidFill>
                <a:effectLst/>
                <a:latin typeface="arial" panose="020B0604020202020204" pitchFamily="34" charset="0"/>
              </a:rPr>
              <a:t>sister</a:t>
            </a:r>
            <a:r>
              <a:rPr lang="it-IT" sz="2600" b="0" i="0" dirty="0">
                <a:solidFill>
                  <a:srgbClr val="222222"/>
                </a:solidFill>
                <a:effectLst/>
                <a:latin typeface="arial" panose="020B0604020202020204" pitchFamily="34" charset="0"/>
              </a:rPr>
              <a:t>-in-</a:t>
            </a:r>
            <a:r>
              <a:rPr lang="it-IT" sz="2600" b="0" i="0" dirty="0" err="1">
                <a:solidFill>
                  <a:srgbClr val="222222"/>
                </a:solidFill>
                <a:effectLst/>
                <a:latin typeface="arial" panose="020B0604020202020204" pitchFamily="34" charset="0"/>
              </a:rPr>
              <a:t>law</a:t>
            </a:r>
            <a:r>
              <a:rPr lang="it-IT" sz="2600" b="0" i="0" dirty="0">
                <a:solidFill>
                  <a:srgbClr val="222222"/>
                </a:solidFill>
                <a:effectLst/>
                <a:latin typeface="arial" panose="020B0604020202020204" pitchFamily="34" charset="0"/>
              </a:rPr>
              <a:t> </a:t>
            </a:r>
            <a:r>
              <a:rPr lang="en-US" sz="2600" dirty="0"/>
              <a:t>Anne Stuart, was the last sovereign belonging to the Stuart’s dynasty. The throne of England passed to the German Hanover dynasty. In particular, the kings during the Augustan age were George I and his successor George II. They didn’t know English and stayed in England little time, so they left important decision to a group of ministers: the Parliament. </a:t>
            </a:r>
          </a:p>
          <a:p>
            <a:pPr marL="0" indent="0">
              <a:buNone/>
            </a:pPr>
            <a:r>
              <a:rPr lang="en-US" sz="2600" dirty="0"/>
              <a:t>In the parliament there was two principal rival parties: the Whigs and the Tories</a:t>
            </a:r>
          </a:p>
        </p:txBody>
      </p:sp>
    </p:spTree>
    <p:extLst>
      <p:ext uri="{BB962C8B-B14F-4D97-AF65-F5344CB8AC3E}">
        <p14:creationId xmlns:p14="http://schemas.microsoft.com/office/powerpoint/2010/main" val="3298548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5E5B80-9CB4-4FAB-A19E-FBF66B261040}"/>
              </a:ext>
            </a:extLst>
          </p:cNvPr>
          <p:cNvSpPr>
            <a:spLocks noGrp="1"/>
          </p:cNvSpPr>
          <p:nvPr>
            <p:ph type="title"/>
          </p:nvPr>
        </p:nvSpPr>
        <p:spPr/>
        <p:txBody>
          <a:bodyPr/>
          <a:lstStyle/>
          <a:p>
            <a:r>
              <a:rPr lang="en-GB" dirty="0"/>
              <a:t>Political point of view: the Whigs</a:t>
            </a:r>
            <a:endParaRPr lang="it-IT" dirty="0"/>
          </a:p>
        </p:txBody>
      </p:sp>
      <p:sp>
        <p:nvSpPr>
          <p:cNvPr id="3" name="Segnaposto contenuto 2">
            <a:extLst>
              <a:ext uri="{FF2B5EF4-FFF2-40B4-BE49-F238E27FC236}">
                <a16:creationId xmlns:a16="http://schemas.microsoft.com/office/drawing/2014/main" id="{2F6E7644-FAFF-4C52-A15A-3646A7F92158}"/>
              </a:ext>
            </a:extLst>
          </p:cNvPr>
          <p:cNvSpPr>
            <a:spLocks noGrp="1"/>
          </p:cNvSpPr>
          <p:nvPr>
            <p:ph idx="1"/>
          </p:nvPr>
        </p:nvSpPr>
        <p:spPr>
          <a:xfrm>
            <a:off x="453886" y="1812373"/>
            <a:ext cx="10515600" cy="4351338"/>
          </a:xfrm>
        </p:spPr>
        <p:txBody>
          <a:bodyPr/>
          <a:lstStyle/>
          <a:p>
            <a:pPr marL="0" indent="0">
              <a:buNone/>
            </a:pPr>
            <a:r>
              <a:rPr lang="en-US" sz="2600" dirty="0"/>
              <a:t>Whigs: </a:t>
            </a:r>
            <a:r>
              <a:rPr lang="en-GB" sz="2600" dirty="0"/>
              <a:t>they are liberals, </a:t>
            </a:r>
            <a:r>
              <a:rPr lang="en-US" sz="2600" dirty="0"/>
              <a:t>so they support the middle class and the workers and favored a strong Parliament. They was against the king and the Catholics. Whigs started as a loose groupings in 1788.</a:t>
            </a:r>
          </a:p>
          <a:p>
            <a:pPr marL="0" indent="0">
              <a:buNone/>
            </a:pPr>
            <a:r>
              <a:rPr lang="en-US" sz="2600" dirty="0"/>
              <a:t>Some famous Whigs are:</a:t>
            </a:r>
          </a:p>
          <a:p>
            <a:pPr marL="0" indent="0">
              <a:buNone/>
            </a:pPr>
            <a:endParaRPr lang="en-US" dirty="0"/>
          </a:p>
        </p:txBody>
      </p:sp>
      <p:pic>
        <p:nvPicPr>
          <p:cNvPr id="1026" name="Picture 2" descr="Charles James Fox - Wikiquote">
            <a:extLst>
              <a:ext uri="{FF2B5EF4-FFF2-40B4-BE49-F238E27FC236}">
                <a16:creationId xmlns:a16="http://schemas.microsoft.com/office/drawing/2014/main" id="{B75EC397-1844-41BD-901A-DEF6B98075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692" y="3519694"/>
            <a:ext cx="2123769" cy="2390775"/>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a:extLst>
              <a:ext uri="{FF2B5EF4-FFF2-40B4-BE49-F238E27FC236}">
                <a16:creationId xmlns:a16="http://schemas.microsoft.com/office/drawing/2014/main" id="{3D613190-B22B-471A-8F65-B9FFB14796A2}"/>
              </a:ext>
            </a:extLst>
          </p:cNvPr>
          <p:cNvSpPr txBox="1"/>
          <p:nvPr/>
        </p:nvSpPr>
        <p:spPr>
          <a:xfrm>
            <a:off x="596990" y="6123543"/>
            <a:ext cx="2335383" cy="646331"/>
          </a:xfrm>
          <a:prstGeom prst="rect">
            <a:avLst/>
          </a:prstGeom>
          <a:noFill/>
        </p:spPr>
        <p:txBody>
          <a:bodyPr wrap="none" rtlCol="0">
            <a:spAutoFit/>
          </a:bodyPr>
          <a:lstStyle/>
          <a:p>
            <a:r>
              <a:rPr lang="en-GB" dirty="0"/>
              <a:t>Charles Fox: supported</a:t>
            </a:r>
          </a:p>
          <a:p>
            <a:r>
              <a:rPr lang="en-GB" dirty="0"/>
              <a:t>Parliament reform</a:t>
            </a:r>
          </a:p>
        </p:txBody>
      </p:sp>
      <p:pic>
        <p:nvPicPr>
          <p:cNvPr id="1030" name="Picture 6" descr="William Henry Cavendish Bentinck, 3rd duke of Portland | prime minister of  Great Britain | Britannica">
            <a:extLst>
              <a:ext uri="{FF2B5EF4-FFF2-40B4-BE49-F238E27FC236}">
                <a16:creationId xmlns:a16="http://schemas.microsoft.com/office/drawing/2014/main" id="{E7BDAD95-9D88-4C1A-98FE-72FDC94BB6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6686" y="3519694"/>
            <a:ext cx="1914525" cy="2390775"/>
          </a:xfrm>
          <a:prstGeom prst="rect">
            <a:avLst/>
          </a:prstGeom>
          <a:noFill/>
          <a:extLst>
            <a:ext uri="{909E8E84-426E-40DD-AFC4-6F175D3DCCD1}">
              <a14:hiddenFill xmlns:a14="http://schemas.microsoft.com/office/drawing/2010/main">
                <a:solidFill>
                  <a:srgbClr val="FFFFFF"/>
                </a:solidFill>
              </a14:hiddenFill>
            </a:ext>
          </a:extLst>
        </p:spPr>
      </p:pic>
      <p:sp>
        <p:nvSpPr>
          <p:cNvPr id="9" name="CasellaDiTesto 8">
            <a:extLst>
              <a:ext uri="{FF2B5EF4-FFF2-40B4-BE49-F238E27FC236}">
                <a16:creationId xmlns:a16="http://schemas.microsoft.com/office/drawing/2014/main" id="{9C91197E-0361-41AC-A6BB-CCAB950179EA}"/>
              </a:ext>
            </a:extLst>
          </p:cNvPr>
          <p:cNvSpPr txBox="1"/>
          <p:nvPr/>
        </p:nvSpPr>
        <p:spPr>
          <a:xfrm>
            <a:off x="3806686" y="5979045"/>
            <a:ext cx="1855304" cy="923330"/>
          </a:xfrm>
          <a:prstGeom prst="rect">
            <a:avLst/>
          </a:prstGeom>
          <a:noFill/>
        </p:spPr>
        <p:txBody>
          <a:bodyPr wrap="square" rtlCol="0">
            <a:spAutoFit/>
          </a:bodyPr>
          <a:lstStyle/>
          <a:p>
            <a:r>
              <a:rPr lang="en-GB" dirty="0"/>
              <a:t>Duke of Portland</a:t>
            </a:r>
          </a:p>
          <a:p>
            <a:r>
              <a:rPr lang="en-GB" dirty="0"/>
              <a:t>Administration leader of 1783</a:t>
            </a:r>
          </a:p>
        </p:txBody>
      </p:sp>
      <p:pic>
        <p:nvPicPr>
          <p:cNvPr id="1034" name="Picture 10" descr="Charles Grey, 2nd Earl Grey - Wikipedia">
            <a:extLst>
              <a:ext uri="{FF2B5EF4-FFF2-40B4-BE49-F238E27FC236}">
                <a16:creationId xmlns:a16="http://schemas.microsoft.com/office/drawing/2014/main" id="{84660E40-F406-4BF0-90E6-74E85CFED8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1861" y="3519694"/>
            <a:ext cx="1962150" cy="2324100"/>
          </a:xfrm>
          <a:prstGeom prst="rect">
            <a:avLst/>
          </a:prstGeom>
          <a:noFill/>
          <a:extLst>
            <a:ext uri="{909E8E84-426E-40DD-AFC4-6F175D3DCCD1}">
              <a14:hiddenFill xmlns:a14="http://schemas.microsoft.com/office/drawing/2010/main">
                <a:solidFill>
                  <a:srgbClr val="FFFFFF"/>
                </a:solidFill>
              </a14:hiddenFill>
            </a:ext>
          </a:extLst>
        </p:spPr>
      </p:pic>
      <p:sp>
        <p:nvSpPr>
          <p:cNvPr id="11" name="CasellaDiTesto 10">
            <a:extLst>
              <a:ext uri="{FF2B5EF4-FFF2-40B4-BE49-F238E27FC236}">
                <a16:creationId xmlns:a16="http://schemas.microsoft.com/office/drawing/2014/main" id="{8E2169E5-1E2B-4D31-884C-473594FE05EE}"/>
              </a:ext>
            </a:extLst>
          </p:cNvPr>
          <p:cNvSpPr txBox="1"/>
          <p:nvPr/>
        </p:nvSpPr>
        <p:spPr>
          <a:xfrm flipH="1">
            <a:off x="7227900" y="5936985"/>
            <a:ext cx="1730072" cy="923330"/>
          </a:xfrm>
          <a:prstGeom prst="rect">
            <a:avLst/>
          </a:prstGeom>
          <a:noFill/>
        </p:spPr>
        <p:txBody>
          <a:bodyPr wrap="square" rtlCol="0">
            <a:spAutoFit/>
          </a:bodyPr>
          <a:lstStyle/>
          <a:p>
            <a:r>
              <a:rPr lang="en-GB" dirty="0"/>
              <a:t>Earl Grey: led Constitutional reform</a:t>
            </a:r>
          </a:p>
        </p:txBody>
      </p:sp>
    </p:spTree>
    <p:extLst>
      <p:ext uri="{BB962C8B-B14F-4D97-AF65-F5344CB8AC3E}">
        <p14:creationId xmlns:p14="http://schemas.microsoft.com/office/powerpoint/2010/main" val="187462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5E5B80-9CB4-4FAB-A19E-FBF66B261040}"/>
              </a:ext>
            </a:extLst>
          </p:cNvPr>
          <p:cNvSpPr>
            <a:spLocks noGrp="1"/>
          </p:cNvSpPr>
          <p:nvPr>
            <p:ph type="title"/>
          </p:nvPr>
        </p:nvSpPr>
        <p:spPr/>
        <p:txBody>
          <a:bodyPr/>
          <a:lstStyle/>
          <a:p>
            <a:r>
              <a:rPr lang="en-GB" dirty="0"/>
              <a:t>Political point of view: the Tories</a:t>
            </a:r>
            <a:endParaRPr lang="it-IT" dirty="0"/>
          </a:p>
        </p:txBody>
      </p:sp>
      <p:sp>
        <p:nvSpPr>
          <p:cNvPr id="3" name="Segnaposto contenuto 2">
            <a:extLst>
              <a:ext uri="{FF2B5EF4-FFF2-40B4-BE49-F238E27FC236}">
                <a16:creationId xmlns:a16="http://schemas.microsoft.com/office/drawing/2014/main" id="{2F6E7644-FAFF-4C52-A15A-3646A7F92158}"/>
              </a:ext>
            </a:extLst>
          </p:cNvPr>
          <p:cNvSpPr>
            <a:spLocks noGrp="1"/>
          </p:cNvSpPr>
          <p:nvPr>
            <p:ph idx="1"/>
          </p:nvPr>
        </p:nvSpPr>
        <p:spPr/>
        <p:txBody>
          <a:bodyPr/>
          <a:lstStyle/>
          <a:p>
            <a:pPr marL="0" indent="0">
              <a:buNone/>
            </a:pPr>
            <a:r>
              <a:rPr lang="en-GB" sz="2600" dirty="0"/>
              <a:t>Tories: they are conservatories, </a:t>
            </a:r>
            <a:r>
              <a:rPr lang="en-US" sz="2600" dirty="0"/>
              <a:t>so they support the aristocracy and the king and was against the Parliament. They believed that God and Religion were on the same level as the king. They emerged in 1678 and fell in 1738. They were succeeded by Conservative party. </a:t>
            </a:r>
          </a:p>
          <a:p>
            <a:pPr marL="0" indent="0">
              <a:buNone/>
            </a:pPr>
            <a:r>
              <a:rPr lang="en-US" sz="2600" dirty="0"/>
              <a:t>Some famous Tories are:</a:t>
            </a:r>
          </a:p>
          <a:p>
            <a:pPr marL="0" indent="0">
              <a:buNone/>
            </a:pPr>
            <a:endParaRPr lang="en-US" dirty="0"/>
          </a:p>
          <a:p>
            <a:pPr marL="0" indent="0">
              <a:buNone/>
            </a:pPr>
            <a:endParaRPr lang="en-GB" dirty="0"/>
          </a:p>
        </p:txBody>
      </p:sp>
      <p:pic>
        <p:nvPicPr>
          <p:cNvPr id="2050" name="Picture 2" descr="James II of England - Wikipedia">
            <a:extLst>
              <a:ext uri="{FF2B5EF4-FFF2-40B4-BE49-F238E27FC236}">
                <a16:creationId xmlns:a16="http://schemas.microsoft.com/office/drawing/2014/main" id="{AC751CCB-A5A9-4790-9329-E5245B0584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906908"/>
            <a:ext cx="2308984" cy="2270055"/>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31D4D5A3-1823-40D7-8B15-69755C94A892}"/>
              </a:ext>
            </a:extLst>
          </p:cNvPr>
          <p:cNvSpPr txBox="1"/>
          <p:nvPr/>
        </p:nvSpPr>
        <p:spPr>
          <a:xfrm>
            <a:off x="792693" y="6329017"/>
            <a:ext cx="2354491" cy="369332"/>
          </a:xfrm>
          <a:prstGeom prst="rect">
            <a:avLst/>
          </a:prstGeom>
          <a:noFill/>
        </p:spPr>
        <p:txBody>
          <a:bodyPr wrap="none" rtlCol="0">
            <a:spAutoFit/>
          </a:bodyPr>
          <a:lstStyle/>
          <a:p>
            <a:r>
              <a:rPr lang="en-GB" dirty="0"/>
              <a:t>James the Duke of York</a:t>
            </a:r>
          </a:p>
        </p:txBody>
      </p:sp>
      <p:pic>
        <p:nvPicPr>
          <p:cNvPr id="2052" name="Picture 4" descr="L'assenza di costrizione o restrizione come libertà in John Stuart Mill –  Elaborazioni Concettuali">
            <a:extLst>
              <a:ext uri="{FF2B5EF4-FFF2-40B4-BE49-F238E27FC236}">
                <a16:creationId xmlns:a16="http://schemas.microsoft.com/office/drawing/2014/main" id="{C451BC79-E5B5-4AA6-BCB8-FF849E7158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5044" y="4079910"/>
            <a:ext cx="2381250" cy="1924050"/>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a:extLst>
              <a:ext uri="{FF2B5EF4-FFF2-40B4-BE49-F238E27FC236}">
                <a16:creationId xmlns:a16="http://schemas.microsoft.com/office/drawing/2014/main" id="{E4A1CE7A-62B5-42B5-8B95-C3AD35651195}"/>
              </a:ext>
            </a:extLst>
          </p:cNvPr>
          <p:cNvSpPr txBox="1"/>
          <p:nvPr/>
        </p:nvSpPr>
        <p:spPr>
          <a:xfrm>
            <a:off x="3775937" y="6149357"/>
            <a:ext cx="3659463" cy="369332"/>
          </a:xfrm>
          <a:prstGeom prst="rect">
            <a:avLst/>
          </a:prstGeom>
          <a:noFill/>
        </p:spPr>
        <p:txBody>
          <a:bodyPr wrap="none" rtlCol="0">
            <a:spAutoFit/>
          </a:bodyPr>
          <a:lstStyle/>
          <a:p>
            <a:r>
              <a:rPr lang="en-GB" dirty="0"/>
              <a:t>John Stuart: First Tory Prime Minister</a:t>
            </a:r>
          </a:p>
        </p:txBody>
      </p:sp>
      <p:pic>
        <p:nvPicPr>
          <p:cNvPr id="2056" name="Picture 8" descr="William Pitt il Giovane - Wikipedia">
            <a:extLst>
              <a:ext uri="{FF2B5EF4-FFF2-40B4-BE49-F238E27FC236}">
                <a16:creationId xmlns:a16="http://schemas.microsoft.com/office/drawing/2014/main" id="{D61C299F-1DEA-4257-B4A1-E4CA04C2D1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5607" y="3622710"/>
            <a:ext cx="1914525" cy="2381250"/>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6A44B392-836A-4167-8E62-9DF1B5BFE236}"/>
              </a:ext>
            </a:extLst>
          </p:cNvPr>
          <p:cNvSpPr txBox="1"/>
          <p:nvPr/>
        </p:nvSpPr>
        <p:spPr>
          <a:xfrm>
            <a:off x="8542633" y="6038261"/>
            <a:ext cx="2660472" cy="646331"/>
          </a:xfrm>
          <a:prstGeom prst="rect">
            <a:avLst/>
          </a:prstGeom>
          <a:noFill/>
        </p:spPr>
        <p:txBody>
          <a:bodyPr wrap="none" rtlCol="0">
            <a:spAutoFit/>
          </a:bodyPr>
          <a:lstStyle/>
          <a:p>
            <a:r>
              <a:rPr lang="en-GB" dirty="0"/>
              <a:t>William Pitt: the youngest </a:t>
            </a:r>
          </a:p>
          <a:p>
            <a:r>
              <a:rPr lang="en-GB" dirty="0"/>
              <a:t>English Prime Minister</a:t>
            </a:r>
          </a:p>
        </p:txBody>
      </p:sp>
    </p:spTree>
    <p:extLst>
      <p:ext uri="{BB962C8B-B14F-4D97-AF65-F5344CB8AC3E}">
        <p14:creationId xmlns:p14="http://schemas.microsoft.com/office/powerpoint/2010/main" val="570458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57D105-6108-4186-AE54-1C9B689E86FA}"/>
              </a:ext>
            </a:extLst>
          </p:cNvPr>
          <p:cNvSpPr>
            <a:spLocks noGrp="1"/>
          </p:cNvSpPr>
          <p:nvPr>
            <p:ph type="title"/>
          </p:nvPr>
        </p:nvSpPr>
        <p:spPr/>
        <p:txBody>
          <a:bodyPr/>
          <a:lstStyle/>
          <a:p>
            <a:r>
              <a:rPr lang="en-GB" dirty="0"/>
              <a:t>Political point of view</a:t>
            </a:r>
          </a:p>
        </p:txBody>
      </p:sp>
      <p:sp>
        <p:nvSpPr>
          <p:cNvPr id="3" name="Segnaposto contenuto 2">
            <a:extLst>
              <a:ext uri="{FF2B5EF4-FFF2-40B4-BE49-F238E27FC236}">
                <a16:creationId xmlns:a16="http://schemas.microsoft.com/office/drawing/2014/main" id="{B19E9434-04F3-4F10-B669-634D3C7628F6}"/>
              </a:ext>
            </a:extLst>
          </p:cNvPr>
          <p:cNvSpPr>
            <a:spLocks noGrp="1"/>
          </p:cNvSpPr>
          <p:nvPr>
            <p:ph idx="1"/>
          </p:nvPr>
        </p:nvSpPr>
        <p:spPr>
          <a:xfrm>
            <a:off x="838200" y="1690688"/>
            <a:ext cx="10515600" cy="4351338"/>
          </a:xfrm>
        </p:spPr>
        <p:txBody>
          <a:bodyPr>
            <a:normAutofit/>
          </a:bodyPr>
          <a:lstStyle/>
          <a:p>
            <a:pPr marL="0" indent="0">
              <a:buNone/>
            </a:pPr>
            <a:r>
              <a:rPr lang="en-GB" sz="2600" dirty="0"/>
              <a:t>Both parties  believed </a:t>
            </a:r>
            <a:r>
              <a:rPr lang="en-US" sz="2600" dirty="0"/>
              <a:t>that sovereign is indivisible, so or the kings have the absolute power or the parliament have absolute power. However, the kings is technically the sovereign, so the Whigs had to develop the technical concept of </a:t>
            </a:r>
            <a:r>
              <a:rPr lang="en-GB" sz="2600" dirty="0"/>
              <a:t>“the king in parliament”: the Parliament, with the consent of the king, can do whatever it wants. In this way, they </a:t>
            </a:r>
            <a:r>
              <a:rPr lang="en-US" sz="2600" dirty="0"/>
              <a:t>indirectly transform the king into parliament</a:t>
            </a:r>
          </a:p>
          <a:p>
            <a:pPr marL="0" indent="0">
              <a:buNone/>
            </a:pPr>
            <a:r>
              <a:rPr lang="en-GB" sz="2600" dirty="0"/>
              <a:t>Inspired by this concept, Blackstone, a preeminent Whigs, establish the doctrine of parliament sovereign: the parliament could pass any laws that not contrary with the laws of nature. </a:t>
            </a:r>
          </a:p>
        </p:txBody>
      </p:sp>
    </p:spTree>
    <p:extLst>
      <p:ext uri="{BB962C8B-B14F-4D97-AF65-F5344CB8AC3E}">
        <p14:creationId xmlns:p14="http://schemas.microsoft.com/office/powerpoint/2010/main" val="245551328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971</TotalTime>
  <Words>709</Words>
  <Application>Microsoft Office PowerPoint</Application>
  <PresentationFormat>Widescreen</PresentationFormat>
  <Paragraphs>37</Paragraphs>
  <Slides>8</Slides>
  <Notes>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8</vt:i4>
      </vt:variant>
    </vt:vector>
  </HeadingPairs>
  <TitlesOfParts>
    <vt:vector size="13" baseType="lpstr">
      <vt:lpstr>arial</vt:lpstr>
      <vt:lpstr>arial</vt:lpstr>
      <vt:lpstr>Calibri</vt:lpstr>
      <vt:lpstr>Calibri Light</vt:lpstr>
      <vt:lpstr>Tema di Office</vt:lpstr>
      <vt:lpstr>Augustan age </vt:lpstr>
      <vt:lpstr>Literally point of view</vt:lpstr>
      <vt:lpstr>Literally point of view</vt:lpstr>
      <vt:lpstr>Literally point of view</vt:lpstr>
      <vt:lpstr>Political point of view</vt:lpstr>
      <vt:lpstr>Political point of view: the Whigs</vt:lpstr>
      <vt:lpstr>Political point of view: the Tories</vt:lpstr>
      <vt:lpstr>Political point of 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Augustan age</dc:title>
  <dc:creator>Alberto Amort</dc:creator>
  <cp:lastModifiedBy>Alberto Amort</cp:lastModifiedBy>
  <cp:revision>53</cp:revision>
  <dcterms:created xsi:type="dcterms:W3CDTF">2020-09-26T17:26:35Z</dcterms:created>
  <dcterms:modified xsi:type="dcterms:W3CDTF">2020-10-01T20:04:49Z</dcterms:modified>
</cp:coreProperties>
</file>