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 lvl="0">
      <a:defRPr lang="es-CO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31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5FCA-9B81-452D-A18F-77D9007C6643}" type="datetimeFigureOut">
              <a:rPr lang="es-CO" smtClean="0"/>
              <a:t>1/11/2017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6F18-A086-43F5-9EE0-00BDCFB4B8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464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3000"/>
            <a:lum/>
          </a:blip>
          <a:srcRect/>
          <a:stretch>
            <a:fillRect l="-69000" r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35FCA-9B81-452D-A18F-77D9007C6643}" type="datetimeFigureOut">
              <a:rPr lang="es-CO" smtClean="0"/>
              <a:t>1/11/2017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E6F18-A086-43F5-9EE0-00BDCFB4B8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017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l="-69000" r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516570" y="0"/>
            <a:ext cx="5829300" cy="899591"/>
          </a:xfrm>
          <a:noFill/>
        </p:spPr>
        <p:txBody>
          <a:bodyPr>
            <a:noAutofit/>
          </a:bodyPr>
          <a:lstStyle/>
          <a:p>
            <a:r>
              <a:rPr lang="es-CO" sz="2000" b="1" dirty="0" smtClean="0"/>
              <a:t>TORNO</a:t>
            </a:r>
            <a:r>
              <a:rPr lang="es-CO" sz="2000" b="1" dirty="0" smtClean="0"/>
              <a:t>, MECANIZADO DE PIEZA EN ALUMINIO. </a:t>
            </a:r>
            <a:endParaRPr lang="es-CO" sz="2000" b="1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627195" y="2359217"/>
            <a:ext cx="5760640" cy="867348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s-CO" sz="18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El aluminio es un elemento químico, de símbolo Al y número atómico 13. Se trata de un metal no ferromagnético. Es el tercer elemento más común encontrado en la corteza terrestre</a:t>
            </a:r>
            <a:r>
              <a:rPr lang="es-CO" sz="18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6" t="76969" r="16710" b="7514"/>
          <a:stretch/>
        </p:blipFill>
        <p:spPr bwMode="auto">
          <a:xfrm>
            <a:off x="-2569" y="8135007"/>
            <a:ext cx="6858000" cy="1008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83154" y="918828"/>
            <a:ext cx="684872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b="1" dirty="0"/>
              <a:t>Grupo </a:t>
            </a:r>
            <a:r>
              <a:rPr lang="es-CO" sz="1600" b="1" dirty="0" smtClean="0"/>
              <a:t>6 </a:t>
            </a:r>
            <a:r>
              <a:rPr lang="es-CO" sz="1600" b="1" dirty="0"/>
              <a:t>AM</a:t>
            </a:r>
          </a:p>
          <a:p>
            <a:pPr algn="ctr"/>
            <a:r>
              <a:rPr lang="es-CO" sz="1400" b="1" dirty="0" smtClean="0"/>
              <a:t>INGENIERIA MECATRONICA</a:t>
            </a:r>
            <a:endParaRPr lang="es-CO" sz="1400" b="1" dirty="0"/>
          </a:p>
          <a:p>
            <a:pPr algn="ctr"/>
            <a:r>
              <a:rPr lang="es-CO" sz="1400" b="1" dirty="0"/>
              <a:t>DOCENTE DEL PROYECTO: ING WILLIAM VARGAS CORREA</a:t>
            </a:r>
          </a:p>
          <a:p>
            <a:pPr algn="ctr"/>
            <a:r>
              <a:rPr lang="es-CO" sz="1400" b="1" dirty="0"/>
              <a:t>wvargasc@ecci.edu.co</a:t>
            </a:r>
          </a:p>
        </p:txBody>
      </p:sp>
      <p:sp>
        <p:nvSpPr>
          <p:cNvPr id="7" name="6 Rectángulo"/>
          <p:cNvSpPr/>
          <p:nvPr/>
        </p:nvSpPr>
        <p:spPr>
          <a:xfrm>
            <a:off x="398825" y="1928573"/>
            <a:ext cx="6120680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.RESUMEN.</a:t>
            </a:r>
          </a:p>
        </p:txBody>
      </p:sp>
      <p:sp>
        <p:nvSpPr>
          <p:cNvPr id="9" name="8 Rectángulo"/>
          <p:cNvSpPr/>
          <p:nvPr/>
        </p:nvSpPr>
        <p:spPr>
          <a:xfrm>
            <a:off x="148696" y="5548413"/>
            <a:ext cx="3060340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.INTRODUCCION.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3368851" y="4666215"/>
            <a:ext cx="3340121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.CONCLUSIONES.</a:t>
            </a:r>
          </a:p>
        </p:txBody>
      </p:sp>
      <p:pic>
        <p:nvPicPr>
          <p:cNvPr id="11" name="Picture 2" descr="Resultado de imagen para torno paralelo pinach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932" y="3209577"/>
            <a:ext cx="2051958" cy="137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/>
          <p:cNvSpPr/>
          <p:nvPr/>
        </p:nvSpPr>
        <p:spPr>
          <a:xfrm>
            <a:off x="143375" y="6106668"/>
            <a:ext cx="31090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600" dirty="0" smtClean="0"/>
              <a:t>Utilizando una barra de aluminio de 50cm de largo x 5.4 cm de ancho, iniciamos a realizar el trabajo en el torno paralelo aplicando los diferentes métodos explicados en el taller.</a:t>
            </a:r>
            <a:r>
              <a:rPr lang="es-CO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s-CO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318248" y="5179778"/>
            <a:ext cx="32012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smtClean="0"/>
              <a:t>Se desarrollo la habilidad para realizar diferentes procesos de mecanizado.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smtClean="0"/>
              <a:t>Las revoluciones por minuto (rpm) del torno de penden del tipo de material, la operación y la herramienta a utilizar.</a:t>
            </a:r>
          </a:p>
        </p:txBody>
      </p:sp>
      <p:sp>
        <p:nvSpPr>
          <p:cNvPr id="14" name="8 Rectángulo"/>
          <p:cNvSpPr/>
          <p:nvPr/>
        </p:nvSpPr>
        <p:spPr>
          <a:xfrm>
            <a:off x="192077" y="3264851"/>
            <a:ext cx="3060340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.OBJETIVO.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83154" y="3907787"/>
            <a:ext cx="31090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600" dirty="0" smtClean="0"/>
              <a:t>Mecanizar una pieza de aluminio, aplicando diferentes métodos del torno paralelo. Entres estas: Cilindrado, refrentado, coneado, roscado, taladrado y ranurado. Aplicando las normas de seguridad.</a:t>
            </a:r>
            <a:endParaRPr lang="es-CO" sz="1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88" b="22090"/>
          <a:stretch/>
        </p:blipFill>
        <p:spPr>
          <a:xfrm>
            <a:off x="3693019" y="7173881"/>
            <a:ext cx="2826486" cy="84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18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137</Words>
  <Application>Microsoft Office PowerPoint</Application>
  <PresentationFormat>Presentación en pantalla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Andalus</vt:lpstr>
      <vt:lpstr>Arial</vt:lpstr>
      <vt:lpstr>Calibri</vt:lpstr>
      <vt:lpstr>Tema de Office</vt:lpstr>
      <vt:lpstr>TORNO, MECANIZADO DE PIEZA EN ALUMINIO.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.TORNO ’ ALUMINIO. </dc:title>
  <cp:lastModifiedBy>Nicolas Arias</cp:lastModifiedBy>
  <cp:revision>4</cp:revision>
  <dcterms:modified xsi:type="dcterms:W3CDTF">2017-11-01T16:40:26Z</dcterms:modified>
</cp:coreProperties>
</file>