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D8EEF0-2C9A-561F-21F6-CF2A56260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B283D1-291E-8767-9E9A-ECCF51916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948D01-4A38-F842-7056-76D8979E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C25-86F9-9D45-B50E-0A9610C7AE11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E2BF7A-1C04-8885-1405-ECCED4F28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ABF837-4EEB-0FF5-AFE9-CACCD2B42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38D4-5987-154F-BC23-AF966B26B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87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781F0-CE12-DB43-41C2-5CF884EF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14A0C8-1FE9-940B-6CCB-FAB7AEFB0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9986B7-4A7D-6058-94D6-C579AB50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C25-86F9-9D45-B50E-0A9610C7AE11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0BC319-9C66-BBDE-A268-02840001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6A3E2D-2452-5766-1FC0-93AFD943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38D4-5987-154F-BC23-AF966B26B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02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7AD2597-0561-E6CF-EAFB-3C1772477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9D294D-D7EC-0CAF-2F73-056CB8B69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A7AB04-30E2-D39E-997A-33BF163B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C25-86F9-9D45-B50E-0A9610C7AE11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8E2932-CCCB-05DA-7E8F-8F86B52E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318C38-E1F8-FAFB-8BE2-58CC42DB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38D4-5987-154F-BC23-AF966B26B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55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882F6-9944-7811-E27B-C9745BDE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768738-6A4E-59A6-C39E-B75E97484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51B07C-E48F-1AE5-5A42-67FFA1B9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C25-86F9-9D45-B50E-0A9610C7AE11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E2F9A3-E511-4FBD-F8C2-FB57FACE9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156A4B-34C4-FD66-7EB0-9CC66A8C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38D4-5987-154F-BC23-AF966B26B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31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862DF3-3FDD-DA97-0235-0065FF7E0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4A089B-8ACE-0684-2B25-FC3DBE292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6E7F71-9B02-5F3E-F653-D7F3A8E53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C25-86F9-9D45-B50E-0A9610C7AE11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7E863F-78B0-ADC8-977D-ECA4FC3C9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4AB301-8AA3-300A-4C80-A36D5547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38D4-5987-154F-BC23-AF966B26B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65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54A1F5-3C3F-6102-2AC3-B2FBEE2B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053E97-9FAA-07B3-1C2D-8272E451E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1DB8F82-627E-C49D-8C9C-AF89F72A5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9A1F99-E7C7-FF4D-0EBB-9E057CB4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C25-86F9-9D45-B50E-0A9610C7AE11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D0B343-AB57-FF77-AC61-7F2AEFA5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AF31F8-2ABB-9B6E-2046-A152AC26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38D4-5987-154F-BC23-AF966B26B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39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8BFBD9-EFF7-4B27-BF55-79169E8E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6022DF-C604-D766-CE81-FEA9ECCDB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4EF29C-0599-3DE7-4090-938E8F18B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54A009-A998-3DF4-69A2-2D83866F0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274A62C-57A3-3744-203F-43ADF98C3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941D496-23DF-E0D8-C062-8F98E7B8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C25-86F9-9D45-B50E-0A9610C7AE11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7781ECA-C2F8-117C-9FC6-5362FFFD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4077969-8753-89DA-7701-9EC7BA5A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38D4-5987-154F-BC23-AF966B26B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63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C3E2B-C13A-2341-4462-A5560474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8D6D58E-10E6-E8D3-FF51-EBBACC44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C25-86F9-9D45-B50E-0A9610C7AE11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24F98E7-6DD5-24F6-D38E-3C5EC0CA2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AF20D98-3EEA-9705-165D-45087360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38D4-5987-154F-BC23-AF966B26B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71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D6A844B-B2AA-C8B1-6F3B-73AE0DBB9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C25-86F9-9D45-B50E-0A9610C7AE11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5F671E-9869-A089-AF99-1ABB4ABF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07E5D0-2E0D-AA79-6E8F-4457590A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38D4-5987-154F-BC23-AF966B26B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14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1059C-F8D4-6799-3668-C1E24332F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A14B5E-EF29-D665-6ED1-2818CC9C9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5A506E-4A83-4018-1FEE-8CC9BD9EC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CED666-2E8C-B1AB-7FDF-86C98ED7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C25-86F9-9D45-B50E-0A9610C7AE11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E60965-CCDA-23D5-A90A-95DFC4CC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6A6085-8F78-C94E-9421-9F5DF549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38D4-5987-154F-BC23-AF966B26B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05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FC0AE-A296-089F-74D1-C77238EDC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B0AAC4A-F35E-A7FF-E878-55C00E46A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BB611D-D6F8-1C57-B441-A4DB203A2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CFE14D-6769-47D2-84EB-D8760500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C25-86F9-9D45-B50E-0A9610C7AE11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268D2E-DF10-972F-8138-8AD0E147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AB5F2A-8CE0-C092-9D71-76A7C21C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38D4-5987-154F-BC23-AF966B26B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5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E0D8A7-3171-E29D-605F-01DFBCA1E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494C2A-C867-6A94-3D64-FE269863F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E931A7-5750-530D-178A-9A7582CDE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D6C25-86F9-9D45-B50E-0A9610C7AE11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CFD18F-8471-D246-908B-DCE4DF856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2C83D8-317B-972F-E92F-93C21F912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138D4-5987-154F-BC23-AF966B26B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38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505E3-5E6F-6344-0FEB-9B0ABA8248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6A3B21-95B0-3D6B-EB1A-845FE34E41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C69D0696-9674-4332-049D-95EA701A1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45"/>
            <a:ext cx="12191999" cy="685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1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1F3E3D-7DE2-DE9E-B6D1-F6AB5BED4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D2ECCA8E-918D-78E7-70D8-4C862F081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4651" cy="6858000"/>
          </a:xfrm>
        </p:spPr>
      </p:pic>
    </p:spTree>
    <p:extLst>
      <p:ext uri="{BB962C8B-B14F-4D97-AF65-F5344CB8AC3E}">
        <p14:creationId xmlns:p14="http://schemas.microsoft.com/office/powerpoint/2010/main" val="371623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564805-8F6E-5242-1260-B8CB252E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8ECE299D-322A-8D0B-F610-BC3AD4F0A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4651" cy="6858000"/>
          </a:xfrm>
        </p:spPr>
      </p:pic>
    </p:spTree>
    <p:extLst>
      <p:ext uri="{BB962C8B-B14F-4D97-AF65-F5344CB8AC3E}">
        <p14:creationId xmlns:p14="http://schemas.microsoft.com/office/powerpoint/2010/main" val="190581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DF743-8D1E-E3D5-F3AE-74520C97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C9D401-BA9A-5723-E51C-896ABDFF7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BB3474E-C731-B6FE-D211-069EBE92AA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45418" cy="6344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696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405FD8-5DCC-954A-9100-539FB93E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37D0574-9073-78CB-C8AC-02CB10996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509"/>
          </a:xfrm>
        </p:spPr>
      </p:pic>
    </p:spTree>
    <p:extLst>
      <p:ext uri="{BB962C8B-B14F-4D97-AF65-F5344CB8AC3E}">
        <p14:creationId xmlns:p14="http://schemas.microsoft.com/office/powerpoint/2010/main" val="197219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2B86F-76B4-5C12-C230-B6997995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7D4D0499-496D-D785-F8FC-BACA5151A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0" cy="6858000"/>
          </a:xfrm>
        </p:spPr>
      </p:pic>
    </p:spTree>
    <p:extLst>
      <p:ext uri="{BB962C8B-B14F-4D97-AF65-F5344CB8AC3E}">
        <p14:creationId xmlns:p14="http://schemas.microsoft.com/office/powerpoint/2010/main" val="299574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6DF0D-800A-C225-AEA7-E473E637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15561A16-7F08-7756-1C2F-2B811F79A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4651" cy="6858000"/>
          </a:xfrm>
        </p:spPr>
      </p:pic>
    </p:spTree>
    <p:extLst>
      <p:ext uri="{BB962C8B-B14F-4D97-AF65-F5344CB8AC3E}">
        <p14:creationId xmlns:p14="http://schemas.microsoft.com/office/powerpoint/2010/main" val="167385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BFC2B3-E807-9317-2282-C6CFF420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" name="Рисунок 10">
            <a:extLst>
              <a:ext uri="{FF2B5EF4-FFF2-40B4-BE49-F238E27FC236}">
                <a16:creationId xmlns:a16="http://schemas.microsoft.com/office/drawing/2014/main" id="{AA577962-4885-E26A-9CCD-446EB9A6C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303" y="1825625"/>
            <a:ext cx="7737394" cy="4351338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89D0827-4BDB-EE1E-3C60-04A069110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614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19D5E-E023-B001-D2DE-1EE993E2B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3D27295A-621A-492C-5B0D-AE082A79F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4651" cy="6858000"/>
          </a:xfr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2817422C-076E-D24D-3854-2ED95EE5D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346" y="5067687"/>
            <a:ext cx="1354065" cy="1681876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13FA2D8F-5D43-A280-C731-C35A46EF95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717" y="435261"/>
            <a:ext cx="1304694" cy="162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928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9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Неизвестный пользователь</dc:creator>
  <cp:lastModifiedBy>Неизвестный пользователь</cp:lastModifiedBy>
  <cp:revision>2</cp:revision>
  <dcterms:created xsi:type="dcterms:W3CDTF">2023-03-16T06:25:30Z</dcterms:created>
  <dcterms:modified xsi:type="dcterms:W3CDTF">2023-03-16T07:55:21Z</dcterms:modified>
</cp:coreProperties>
</file>