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emf" ContentType="image/x-emf"/>
  <Override PartName="/ppt/media/image4.png" ContentType="image/png"/>
  <Override PartName="/ppt/media/image2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E105F43-4EE7-46C7-AAA7-2BEC78ADD6A7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2C5E10-BB9E-415B-B8CC-8B0FACFD1EA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D3EA74-DD3D-4C94-9819-966F4E35ABA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FAA83D-8538-42D6-AC30-4BB23BB1C77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E11797-0209-478D-86AC-51271B7C76E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5C3BCA-3AB1-451F-B204-5BAE53E04A7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5CCE36-B35B-4BDA-8309-4D50C17C816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886CCF-695E-47B1-BC6E-FD1A944456B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71b2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2027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 rot="79800">
            <a:off x="6284160" y="5133600"/>
            <a:ext cx="357120" cy="357120"/>
          </a:xfrm>
          <a:prstGeom prst="rect">
            <a:avLst/>
          </a:prstGeom>
          <a:ln w="0">
            <a:noFill/>
          </a:ln>
        </p:spPr>
      </p:pic>
      <p:pic>
        <p:nvPicPr>
          <p:cNvPr id="33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5320" cy="8228520"/>
          </a:xfrm>
          <a:prstGeom prst="rect">
            <a:avLst/>
          </a:prstGeom>
          <a:ln w="0">
            <a:noFill/>
          </a:ln>
        </p:spPr>
      </p:pic>
      <p:sp>
        <p:nvSpPr>
          <p:cNvPr id="34" name="Text 0"/>
          <p:cNvSpPr/>
          <p:nvPr/>
        </p:nvSpPr>
        <p:spPr>
          <a:xfrm>
            <a:off x="6280200" y="2720160"/>
            <a:ext cx="693252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76b9ff"/>
                </a:solidFill>
                <a:latin typeface="Roboto Slab"/>
                <a:ea typeface="Roboto Slab"/>
              </a:rPr>
              <a:t>Проект "Сапёр на PyQt6"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 1"/>
          <p:cNvSpPr/>
          <p:nvPr/>
        </p:nvSpPr>
        <p:spPr>
          <a:xfrm>
            <a:off x="6280200" y="3768840"/>
            <a:ext cx="755532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Добро пожаловать на презентацию проекта "Сапёр на PyQt6"! Это классическая игра "Сапёр", реализованная на Python с использованием фреймворка PyQt6.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 3"/>
          <p:cNvSpPr/>
          <p:nvPr/>
        </p:nvSpPr>
        <p:spPr>
          <a:xfrm>
            <a:off x="6756480" y="5112720"/>
            <a:ext cx="209124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d6e5ef"/>
                </a:solidFill>
                <a:latin typeface="Roboto Bold"/>
                <a:ea typeface="Roboto Bold"/>
              </a:rPr>
              <a:t>by Альберто Дженуарди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0"/>
          <p:cNvSpPr/>
          <p:nvPr/>
        </p:nvSpPr>
        <p:spPr>
          <a:xfrm>
            <a:off x="793800" y="2539800"/>
            <a:ext cx="67611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76b9ff"/>
                </a:solidFill>
                <a:latin typeface="Roboto Slab"/>
                <a:ea typeface="Roboto Slab"/>
              </a:rPr>
              <a:t>Описание игры "Сапёр"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Text 1"/>
          <p:cNvSpPr/>
          <p:nvPr/>
        </p:nvSpPr>
        <p:spPr>
          <a:xfrm>
            <a:off x="793800" y="381564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76b9ff"/>
                </a:solidFill>
                <a:latin typeface="Roboto Slab"/>
                <a:ea typeface="Roboto Slab"/>
              </a:rPr>
              <a:t>Цель игры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 2"/>
          <p:cNvSpPr/>
          <p:nvPr/>
        </p:nvSpPr>
        <p:spPr>
          <a:xfrm>
            <a:off x="793800" y="4396680"/>
            <a:ext cx="624348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Найти все неминырованные клетки на поле, не подорвавшись.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3"/>
          <p:cNvSpPr/>
          <p:nvPr/>
        </p:nvSpPr>
        <p:spPr>
          <a:xfrm>
            <a:off x="7599600" y="381564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76b9ff"/>
                </a:solidFill>
                <a:latin typeface="Roboto Slab"/>
                <a:ea typeface="Roboto Slab"/>
              </a:rPr>
              <a:t>Правила игры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 4"/>
          <p:cNvSpPr/>
          <p:nvPr/>
        </p:nvSpPr>
        <p:spPr>
          <a:xfrm>
            <a:off x="7599600" y="4396680"/>
            <a:ext cx="624348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Клетки скрывают мины. Щелчок левой кнопкой мыши раскрывает клетку. Щелчок правой кнопкой устанавливает флажок.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320" cy="8228520"/>
          </a:xfrm>
          <a:prstGeom prst="rect">
            <a:avLst/>
          </a:prstGeom>
          <a:ln w="0">
            <a:noFill/>
          </a:ln>
        </p:spPr>
      </p:pic>
      <p:sp>
        <p:nvSpPr>
          <p:cNvPr id="43" name="Text 0"/>
          <p:cNvSpPr/>
          <p:nvPr/>
        </p:nvSpPr>
        <p:spPr>
          <a:xfrm>
            <a:off x="6280200" y="1469880"/>
            <a:ext cx="7555320" cy="14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76b9ff"/>
                </a:solidFill>
                <a:latin typeface="Roboto Slab"/>
                <a:ea typeface="Roboto Slab"/>
              </a:rPr>
              <a:t>Используемые технологии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Shape 1"/>
          <p:cNvSpPr/>
          <p:nvPr/>
        </p:nvSpPr>
        <p:spPr>
          <a:xfrm>
            <a:off x="6280200" y="3482640"/>
            <a:ext cx="509400" cy="509400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 2"/>
          <p:cNvSpPr/>
          <p:nvPr/>
        </p:nvSpPr>
        <p:spPr>
          <a:xfrm>
            <a:off x="6465240" y="3567600"/>
            <a:ext cx="139320" cy="3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d6e5ef"/>
                </a:solidFill>
                <a:latin typeface="Roboto Slab"/>
                <a:ea typeface="Roboto Slab"/>
              </a:rPr>
              <a:t>1</a:t>
            </a:r>
            <a:endParaRPr b="0" lang="ru-RU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 3"/>
          <p:cNvSpPr/>
          <p:nvPr/>
        </p:nvSpPr>
        <p:spPr>
          <a:xfrm>
            <a:off x="7017480" y="348264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6e5ef"/>
                </a:solidFill>
                <a:latin typeface="Roboto Slab"/>
                <a:ea typeface="Roboto Slab"/>
              </a:rPr>
              <a:t>Python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 4"/>
          <p:cNvSpPr/>
          <p:nvPr/>
        </p:nvSpPr>
        <p:spPr>
          <a:xfrm>
            <a:off x="7017480" y="3972960"/>
            <a:ext cx="292680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Язык программирования, выбранный для реализации проекта.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5"/>
          <p:cNvSpPr/>
          <p:nvPr/>
        </p:nvSpPr>
        <p:spPr>
          <a:xfrm>
            <a:off x="10171800" y="3482640"/>
            <a:ext cx="509400" cy="509400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 6"/>
          <p:cNvSpPr/>
          <p:nvPr/>
        </p:nvSpPr>
        <p:spPr>
          <a:xfrm>
            <a:off x="10333080" y="3567600"/>
            <a:ext cx="186840" cy="3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d6e5ef"/>
                </a:solidFill>
                <a:latin typeface="Roboto Slab"/>
                <a:ea typeface="Roboto Slab"/>
              </a:rPr>
              <a:t>2</a:t>
            </a:r>
            <a:endParaRPr b="0" lang="ru-RU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 7"/>
          <p:cNvSpPr/>
          <p:nvPr/>
        </p:nvSpPr>
        <p:spPr>
          <a:xfrm>
            <a:off x="10909080" y="348264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6e5ef"/>
                </a:solidFill>
                <a:latin typeface="Roboto Slab"/>
                <a:ea typeface="Roboto Slab"/>
              </a:rPr>
              <a:t>PyQt6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 8"/>
          <p:cNvSpPr/>
          <p:nvPr/>
        </p:nvSpPr>
        <p:spPr>
          <a:xfrm>
            <a:off x="10909080" y="3972960"/>
            <a:ext cx="292680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Фреймворк для создания графического интерфейса пользователя.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Shape 9"/>
          <p:cNvSpPr/>
          <p:nvPr/>
        </p:nvSpPr>
        <p:spPr>
          <a:xfrm>
            <a:off x="6280200" y="5543640"/>
            <a:ext cx="509400" cy="509400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10"/>
          <p:cNvSpPr/>
          <p:nvPr/>
        </p:nvSpPr>
        <p:spPr>
          <a:xfrm>
            <a:off x="6443280" y="5628600"/>
            <a:ext cx="182520" cy="3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d6e5ef"/>
                </a:solidFill>
                <a:latin typeface="Roboto Slab"/>
                <a:ea typeface="Roboto Slab"/>
              </a:rPr>
              <a:t>3</a:t>
            </a:r>
            <a:endParaRPr b="0" lang="ru-RU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11"/>
          <p:cNvSpPr/>
          <p:nvPr/>
        </p:nvSpPr>
        <p:spPr>
          <a:xfrm>
            <a:off x="7017480" y="554364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d6e5ef"/>
                </a:solidFill>
                <a:latin typeface="Roboto Slab"/>
                <a:ea typeface="Roboto Slab"/>
              </a:rPr>
              <a:t>SQLite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12"/>
          <p:cNvSpPr/>
          <p:nvPr/>
        </p:nvSpPr>
        <p:spPr>
          <a:xfrm>
            <a:off x="7017480" y="6033960"/>
            <a:ext cx="681840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Система управления базами данных для хранения данных игры.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0"/>
          <p:cNvSpPr/>
          <p:nvPr/>
        </p:nvSpPr>
        <p:spPr>
          <a:xfrm>
            <a:off x="1800000" y="1092240"/>
            <a:ext cx="56696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76b9ff"/>
                </a:solidFill>
                <a:latin typeface="Roboto Slab"/>
                <a:ea typeface="Roboto Slab"/>
              </a:rPr>
              <a:t>Структура проекта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1"/>
          <p:cNvSpPr/>
          <p:nvPr/>
        </p:nvSpPr>
        <p:spPr>
          <a:xfrm>
            <a:off x="1093680" y="270000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76b9ff"/>
                </a:solidFill>
                <a:latin typeface="Roboto Slab"/>
                <a:ea typeface="Roboto Slab"/>
              </a:rPr>
              <a:t>main.py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2"/>
          <p:cNvSpPr/>
          <p:nvPr/>
        </p:nvSpPr>
        <p:spPr>
          <a:xfrm>
            <a:off x="521640" y="3281400"/>
            <a:ext cx="397836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Главный файл проекта, запускающий игру.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3"/>
          <p:cNvSpPr/>
          <p:nvPr/>
        </p:nvSpPr>
        <p:spPr>
          <a:xfrm>
            <a:off x="5054400" y="283392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76b9ff"/>
                </a:solidFill>
                <a:latin typeface="Roboto Slab"/>
                <a:ea typeface="Roboto Slab"/>
              </a:rPr>
              <a:t>icons/ui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 4"/>
          <p:cNvSpPr/>
          <p:nvPr/>
        </p:nvSpPr>
        <p:spPr>
          <a:xfrm>
            <a:off x="4483080" y="341532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Папки с элементами дизайна для игры.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 5"/>
          <p:cNvSpPr/>
          <p:nvPr/>
        </p:nvSpPr>
        <p:spPr>
          <a:xfrm>
            <a:off x="2323080" y="5176800"/>
            <a:ext cx="293292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76b9ff"/>
                </a:solidFill>
                <a:latin typeface="Roboto Slab"/>
                <a:ea typeface="Roboto Slab"/>
              </a:rPr>
              <a:t>          </a:t>
            </a:r>
            <a:r>
              <a:rPr b="0" lang="en-US" sz="2200" spc="-1" strike="noStrike">
                <a:solidFill>
                  <a:srgbClr val="76b9ff"/>
                </a:solidFill>
                <a:latin typeface="Roboto Slab"/>
                <a:ea typeface="Roboto Slab"/>
              </a:rPr>
              <a:t>game_history.db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 6"/>
          <p:cNvSpPr/>
          <p:nvPr/>
        </p:nvSpPr>
        <p:spPr>
          <a:xfrm>
            <a:off x="2323080" y="5758200"/>
            <a:ext cx="39769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База данных для проекта на sqllite.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8640000" y="1080000"/>
            <a:ext cx="5529600" cy="559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320" cy="8232120"/>
          </a:xfrm>
          <a:prstGeom prst="rect">
            <a:avLst/>
          </a:prstGeom>
          <a:ln w="0">
            <a:noFill/>
          </a:ln>
        </p:spPr>
      </p:pic>
      <p:sp>
        <p:nvSpPr>
          <p:cNvPr id="65" name="Text 0"/>
          <p:cNvSpPr/>
          <p:nvPr/>
        </p:nvSpPr>
        <p:spPr>
          <a:xfrm>
            <a:off x="6246360" y="597240"/>
            <a:ext cx="542844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301"/>
              </a:lnSpc>
              <a:tabLst>
                <a:tab algn="l" pos="0"/>
              </a:tabLst>
            </a:pPr>
            <a:r>
              <a:rPr b="0" lang="en-US" sz="4250" spc="-1" strike="noStrike">
                <a:solidFill>
                  <a:srgbClr val="76b9ff"/>
                </a:solidFill>
                <a:latin typeface="Roboto Slab"/>
                <a:ea typeface="Roboto Slab"/>
              </a:rPr>
              <a:t>Установка и запуск</a:t>
            </a:r>
            <a:endParaRPr b="0" lang="ru-RU" sz="42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Image 1" descr="preencoded.png"/>
          <p:cNvPicPr/>
          <p:nvPr/>
        </p:nvPicPr>
        <p:blipFill>
          <a:blip r:embed="rId2"/>
          <a:stretch/>
        </p:blipFill>
        <p:spPr>
          <a:xfrm>
            <a:off x="6246360" y="1601640"/>
            <a:ext cx="541800" cy="541800"/>
          </a:xfrm>
          <a:prstGeom prst="rect">
            <a:avLst/>
          </a:prstGeom>
          <a:ln w="0">
            <a:noFill/>
          </a:ln>
        </p:spPr>
      </p:pic>
      <p:sp>
        <p:nvSpPr>
          <p:cNvPr id="67" name="Text 1"/>
          <p:cNvSpPr/>
          <p:nvPr/>
        </p:nvSpPr>
        <p:spPr>
          <a:xfrm>
            <a:off x="6246360" y="2361600"/>
            <a:ext cx="271368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d6e5ef"/>
                </a:solidFill>
                <a:latin typeface="Roboto Slab"/>
                <a:ea typeface="Roboto Slab"/>
              </a:rPr>
              <a:t>Скачать проект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2"/>
          <p:cNvSpPr/>
          <p:nvPr/>
        </p:nvSpPr>
        <p:spPr>
          <a:xfrm>
            <a:off x="6246360" y="2831400"/>
            <a:ext cx="76226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d6e5ef"/>
                </a:solidFill>
                <a:latin typeface="Roboto"/>
                <a:ea typeface="Roboto"/>
              </a:rPr>
              <a:t>Скачать проект с репозитория.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Image 2" descr="preencoded.png"/>
          <p:cNvPicPr/>
          <p:nvPr/>
        </p:nvPicPr>
        <p:blipFill>
          <a:blip r:embed="rId3"/>
          <a:stretch/>
        </p:blipFill>
        <p:spPr>
          <a:xfrm>
            <a:off x="6246360" y="3830400"/>
            <a:ext cx="541800" cy="541800"/>
          </a:xfrm>
          <a:prstGeom prst="rect">
            <a:avLst/>
          </a:prstGeom>
          <a:ln w="0">
            <a:noFill/>
          </a:ln>
        </p:spPr>
      </p:pic>
      <p:sp>
        <p:nvSpPr>
          <p:cNvPr id="70" name="Text 3"/>
          <p:cNvSpPr/>
          <p:nvPr/>
        </p:nvSpPr>
        <p:spPr>
          <a:xfrm>
            <a:off x="6246360" y="4590360"/>
            <a:ext cx="352944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d6e5ef"/>
                </a:solidFill>
                <a:latin typeface="Roboto Slab"/>
                <a:ea typeface="Roboto Slab"/>
              </a:rPr>
              <a:t>Установить зависимости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 4"/>
          <p:cNvSpPr/>
          <p:nvPr/>
        </p:nvSpPr>
        <p:spPr>
          <a:xfrm>
            <a:off x="6246360" y="5059800"/>
            <a:ext cx="76226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d6e5ef"/>
                </a:solidFill>
                <a:latin typeface="Roboto"/>
                <a:ea typeface="Roboto"/>
              </a:rPr>
              <a:t>Установить библиотеки Python с помощью pip.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Image 3" descr="preencoded.png"/>
          <p:cNvPicPr/>
          <p:nvPr/>
        </p:nvPicPr>
        <p:blipFill>
          <a:blip r:embed="rId4"/>
          <a:stretch/>
        </p:blipFill>
        <p:spPr>
          <a:xfrm>
            <a:off x="6246360" y="6058800"/>
            <a:ext cx="541800" cy="541800"/>
          </a:xfrm>
          <a:prstGeom prst="rect">
            <a:avLst/>
          </a:prstGeom>
          <a:ln w="0">
            <a:noFill/>
          </a:ln>
        </p:spPr>
      </p:pic>
      <p:sp>
        <p:nvSpPr>
          <p:cNvPr id="73" name="Text 5"/>
          <p:cNvSpPr/>
          <p:nvPr/>
        </p:nvSpPr>
        <p:spPr>
          <a:xfrm>
            <a:off x="6246360" y="6819120"/>
            <a:ext cx="271368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2100" spc="-1" strike="noStrike">
                <a:solidFill>
                  <a:srgbClr val="d6e5ef"/>
                </a:solidFill>
                <a:latin typeface="Roboto Slab"/>
                <a:ea typeface="Roboto Slab"/>
              </a:rPr>
              <a:t>Запустить игру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 6"/>
          <p:cNvSpPr/>
          <p:nvPr/>
        </p:nvSpPr>
        <p:spPr>
          <a:xfrm>
            <a:off x="6246360" y="7288560"/>
            <a:ext cx="762264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700" spc="-1" strike="noStrike">
                <a:solidFill>
                  <a:srgbClr val="d6e5ef"/>
                </a:solidFill>
                <a:latin typeface="Roboto"/>
                <a:ea typeface="Roboto"/>
              </a:rPr>
              <a:t>Запустить файл main.py.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0"/>
          <p:cNvSpPr/>
          <p:nvPr/>
        </p:nvSpPr>
        <p:spPr>
          <a:xfrm>
            <a:off x="4320000" y="3600000"/>
            <a:ext cx="704808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76b9ff"/>
                </a:solidFill>
                <a:latin typeface="Roboto Slab"/>
                <a:ea typeface="Roboto Slab"/>
              </a:rPr>
              <a:t>Скриншоты интерфейса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852120" y="4578120"/>
            <a:ext cx="5627880" cy="316404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8820000" y="405720"/>
            <a:ext cx="5532120" cy="311040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900000" y="245160"/>
            <a:ext cx="5760000" cy="323856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4"/>
          <a:stretch/>
        </p:blipFill>
        <p:spPr>
          <a:xfrm>
            <a:off x="8460000" y="4421160"/>
            <a:ext cx="5903640" cy="331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320" cy="8228520"/>
          </a:xfrm>
          <a:prstGeom prst="rect">
            <a:avLst/>
          </a:prstGeom>
          <a:ln w="0">
            <a:noFill/>
          </a:ln>
        </p:spPr>
      </p:pic>
      <p:sp>
        <p:nvSpPr>
          <p:cNvPr id="81" name="Text 0"/>
          <p:cNvSpPr/>
          <p:nvPr/>
        </p:nvSpPr>
        <p:spPr>
          <a:xfrm>
            <a:off x="6280200" y="3227400"/>
            <a:ext cx="566964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76b9ff"/>
                </a:solidFill>
                <a:latin typeface="Roboto Slab"/>
                <a:ea typeface="Roboto Slab"/>
              </a:rPr>
              <a:t>Контакты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 1"/>
          <p:cNvSpPr/>
          <p:nvPr/>
        </p:nvSpPr>
        <p:spPr>
          <a:xfrm>
            <a:off x="6280200" y="4276440"/>
            <a:ext cx="755532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d6e5ef"/>
                </a:solidFill>
                <a:latin typeface="Roboto"/>
                <a:ea typeface="Roboto"/>
              </a:rPr>
              <a:t>Для получения дополнительной информации или обратной связи, пожалуйста, свяжитесь со мной по адресу: albertozaaz760@gmail.com.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LibreOffice/7.6.7.2$Linux_X86_64 LibreOffice_project/60$Build-2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2024-12-16T22:28:14Z</dcterms:created>
  <dc:creator>PptxGenJS</dc:creator>
  <dc:description/>
  <dc:language>ru-RU</dc:language>
  <cp:lastModifiedBy/>
  <dcterms:modified xsi:type="dcterms:W3CDTF">2024-12-17T00:54:41Z</dcterms:modified>
  <cp:revision>5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