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2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7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4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29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3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9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2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2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270999">
            <a:off x="1154955" y="487063"/>
            <a:ext cx="8825658" cy="2677648"/>
          </a:xfrm>
        </p:spPr>
        <p:txBody>
          <a:bodyPr/>
          <a:lstStyle/>
          <a:p>
            <a:r>
              <a:rPr lang="en-US" dirty="0" err="1" smtClean="0"/>
              <a:t>Ihtiobet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0481434">
            <a:off x="1154955" y="1773030"/>
            <a:ext cx="8825658" cy="2081318"/>
          </a:xfrm>
        </p:spPr>
        <p:txBody>
          <a:bodyPr>
            <a:normAutofit/>
          </a:bodyPr>
          <a:lstStyle/>
          <a:p>
            <a:r>
              <a:rPr lang="ru-RU" dirty="0" smtClean="0"/>
              <a:t>Новый сайт по окупу </a:t>
            </a:r>
            <a:r>
              <a:rPr lang="en-US" dirty="0" smtClean="0"/>
              <a:t>:3 </a:t>
            </a:r>
            <a:r>
              <a:rPr lang="ru-RU" dirty="0"/>
              <a:t>Новый сайт по окупу </a:t>
            </a:r>
            <a:r>
              <a:rPr lang="en-US" dirty="0"/>
              <a:t>:</a:t>
            </a:r>
            <a:r>
              <a:rPr lang="en-US" dirty="0" smtClean="0"/>
              <a:t>3 </a:t>
            </a:r>
            <a:r>
              <a:rPr lang="ru-RU" dirty="0"/>
              <a:t>Новый сайт по окупу </a:t>
            </a:r>
            <a:r>
              <a:rPr lang="en-US" dirty="0"/>
              <a:t>:3</a:t>
            </a:r>
            <a:endParaRPr lang="ru-RU" dirty="0"/>
          </a:p>
          <a:p>
            <a:r>
              <a:rPr lang="en-US" dirty="0" smtClean="0"/>
              <a:t> </a:t>
            </a:r>
            <a:r>
              <a:rPr lang="ru-RU" dirty="0"/>
              <a:t>Новый сайт по окупу </a:t>
            </a:r>
            <a:r>
              <a:rPr lang="en-US" dirty="0"/>
              <a:t>:3</a:t>
            </a:r>
            <a:endParaRPr lang="ru-RU" dirty="0"/>
          </a:p>
          <a:p>
            <a:r>
              <a:rPr lang="en-US" dirty="0" smtClean="0"/>
              <a:t> </a:t>
            </a:r>
            <a:r>
              <a:rPr lang="ru-RU" dirty="0"/>
              <a:t>Новый сайт по окупу </a:t>
            </a:r>
            <a:r>
              <a:rPr lang="en-US" dirty="0"/>
              <a:t>:3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4461">
            <a:off x="5968540" y="2803959"/>
            <a:ext cx="2419003" cy="18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9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айт</a:t>
            </a:r>
            <a:r>
              <a:rPr lang="ru-RU" dirty="0"/>
              <a:t> </a:t>
            </a:r>
            <a:r>
              <a:rPr lang="ru-RU" dirty="0" smtClean="0"/>
              <a:t>начал работу буквально месяц назад</a:t>
            </a:r>
            <a:r>
              <a:rPr lang="en-US" dirty="0" smtClean="0"/>
              <a:t>,</a:t>
            </a:r>
            <a:r>
              <a:rPr lang="ru-RU" dirty="0" smtClean="0"/>
              <a:t> однако уже успел заработать порядком более 20млн</a:t>
            </a:r>
            <a:r>
              <a:rPr lang="en-US" dirty="0" smtClean="0"/>
              <a:t>$</a:t>
            </a:r>
            <a:endParaRPr lang="ru-RU" dirty="0" smtClean="0"/>
          </a:p>
          <a:p>
            <a:r>
              <a:rPr lang="ru-RU" dirty="0" smtClean="0"/>
              <a:t>Наш сайт обречен на успех!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0828"/>
            <a:ext cx="4824412" cy="3221644"/>
          </a:xfrm>
        </p:spPr>
      </p:pic>
    </p:spTree>
    <p:extLst>
      <p:ext uri="{BB962C8B-B14F-4D97-AF65-F5344CB8AC3E}">
        <p14:creationId xmlns:p14="http://schemas.microsoft.com/office/powerpoint/2010/main" val="24870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144" y="760614"/>
            <a:ext cx="3865134" cy="897775"/>
          </a:xfrm>
        </p:spPr>
        <p:txBody>
          <a:bodyPr/>
          <a:lstStyle/>
          <a:p>
            <a:r>
              <a:rPr lang="ru-RU" dirty="0" smtClean="0"/>
              <a:t>Наши товары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0" r="26470"/>
          <a:stretch>
            <a:fillRect/>
          </a:stretch>
        </p:blipFill>
        <p:spPr>
          <a:xfrm>
            <a:off x="6980131" y="1209502"/>
            <a:ext cx="3227193" cy="4572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80140" y="1778923"/>
            <a:ext cx="3859212" cy="1371600"/>
          </a:xfrm>
        </p:spPr>
        <p:txBody>
          <a:bodyPr/>
          <a:lstStyle/>
          <a:p>
            <a:r>
              <a:rPr lang="ru-RU" dirty="0" smtClean="0"/>
              <a:t>Этих ребят вы сможете поймать только у на</a:t>
            </a:r>
            <a:r>
              <a:rPr lang="en-US" dirty="0" smtClean="0"/>
              <a:t>c</a:t>
            </a:r>
          </a:p>
          <a:p>
            <a:r>
              <a:rPr lang="ru-RU" dirty="0" smtClean="0"/>
              <a:t>Наши товары != дерьмо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4" y="2751513"/>
            <a:ext cx="4488873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18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49" y="275166"/>
            <a:ext cx="3865134" cy="1735667"/>
          </a:xfrm>
        </p:spPr>
        <p:txBody>
          <a:bodyPr/>
          <a:lstStyle/>
          <a:p>
            <a:r>
              <a:rPr lang="ru-RU" dirty="0" smtClean="0"/>
              <a:t>Популярные товары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r="1390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4133" y="2057400"/>
            <a:ext cx="3859212" cy="1371600"/>
          </a:xfrm>
        </p:spPr>
        <p:txBody>
          <a:bodyPr/>
          <a:lstStyle/>
          <a:p>
            <a:r>
              <a:rPr lang="ru-RU" dirty="0" smtClean="0"/>
              <a:t>За 1 неделю с этих ребят мы заработали 104580</a:t>
            </a:r>
            <a:r>
              <a:rPr lang="en-US" dirty="0" smtClean="0"/>
              <a:t>CAD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49" y="2863735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453" y="762308"/>
            <a:ext cx="3865134" cy="1735667"/>
          </a:xfrm>
        </p:spPr>
        <p:txBody>
          <a:bodyPr/>
          <a:lstStyle/>
          <a:p>
            <a:r>
              <a:rPr lang="ru-RU" dirty="0" smtClean="0"/>
              <a:t>Наши спонсоры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5" r="2946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99296" y="762308"/>
            <a:ext cx="3859212" cy="1354975"/>
          </a:xfrm>
        </p:spPr>
        <p:txBody>
          <a:bodyPr/>
          <a:lstStyle/>
          <a:p>
            <a:r>
              <a:rPr lang="ru-RU" dirty="0" smtClean="0"/>
              <a:t>Уважение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8" y="2497975"/>
            <a:ext cx="2909801" cy="3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2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Страны которые признали наш проект </a:t>
            </a:r>
            <a:r>
              <a:rPr lang="en-US" dirty="0" smtClean="0"/>
              <a:t>“</a:t>
            </a:r>
            <a:r>
              <a:rPr lang="ru-RU" dirty="0" smtClean="0"/>
              <a:t>Государственно важным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Исландия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27" y="3179763"/>
            <a:ext cx="4033158" cy="2840037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Кабо-верде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180726"/>
            <a:ext cx="4824412" cy="2838111"/>
          </a:xfrm>
        </p:spPr>
      </p:pic>
    </p:spTree>
    <p:extLst>
      <p:ext uri="{BB962C8B-B14F-4D97-AF65-F5344CB8AC3E}">
        <p14:creationId xmlns:p14="http://schemas.microsoft.com/office/powerpoint/2010/main" val="3974211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 свидания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52750"/>
            <a:ext cx="9144000" cy="33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99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Ihtiobet!</vt:lpstr>
      <vt:lpstr>Презентация PowerPoint</vt:lpstr>
      <vt:lpstr>Наши товары</vt:lpstr>
      <vt:lpstr>Популярные товары</vt:lpstr>
      <vt:lpstr>Наши спонсоры</vt:lpstr>
      <vt:lpstr>Страны которые признали наш проект “Государственно важным”</vt:lpstr>
      <vt:lpstr>До свидания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Ihtiobet!</dc:title>
  <dc:creator>student24</dc:creator>
  <cp:lastModifiedBy>student24</cp:lastModifiedBy>
  <cp:revision>3</cp:revision>
  <dcterms:created xsi:type="dcterms:W3CDTF">2025-05-16T15:22:20Z</dcterms:created>
  <dcterms:modified xsi:type="dcterms:W3CDTF">2025-05-16T15:52:16Z</dcterms:modified>
</cp:coreProperties>
</file>