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handoutMasterIdLst>
    <p:handoutMasterId r:id="rId15"/>
  </p:handoutMasterIdLst>
  <p:sldIdLst>
    <p:sldId id="331" r:id="rId2"/>
    <p:sldId id="333" r:id="rId3"/>
    <p:sldId id="349" r:id="rId4"/>
    <p:sldId id="350" r:id="rId5"/>
    <p:sldId id="351" r:id="rId6"/>
    <p:sldId id="357" r:id="rId7"/>
    <p:sldId id="358" r:id="rId8"/>
    <p:sldId id="352" r:id="rId9"/>
    <p:sldId id="353" r:id="rId10"/>
    <p:sldId id="354" r:id="rId11"/>
    <p:sldId id="355" r:id="rId12"/>
    <p:sldId id="356" r:id="rId13"/>
  </p:sldIdLst>
  <p:sldSz cx="9906000" cy="6858000" type="A4"/>
  <p:notesSz cx="6858000" cy="9947275"/>
  <p:defaultTextStyle>
    <a:defPPr>
      <a:defRPr lang="ko-KR"/>
    </a:defPPr>
    <a:lvl1pPr marL="0" algn="l" defTabSz="91393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68" algn="l" defTabSz="91393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38" algn="l" defTabSz="91393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07" algn="l" defTabSz="91393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877" algn="l" defTabSz="91393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847" algn="l" defTabSz="91393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815" algn="l" defTabSz="91393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785" algn="l" defTabSz="91393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755" algn="l" defTabSz="91393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86">
          <p15:clr>
            <a:srgbClr val="A4A3A4"/>
          </p15:clr>
        </p15:guide>
        <p15:guide id="2" orient="horz" pos="1552">
          <p15:clr>
            <a:srgbClr val="A4A3A4"/>
          </p15:clr>
        </p15:guide>
        <p15:guide id="3" orient="horz" pos="2144">
          <p15:clr>
            <a:srgbClr val="A4A3A4"/>
          </p15:clr>
        </p15:guide>
        <p15:guide id="4" pos="3120">
          <p15:clr>
            <a:srgbClr val="A4A3A4"/>
          </p15:clr>
        </p15:guide>
        <p15:guide id="5" pos="852">
          <p15:clr>
            <a:srgbClr val="A4A3A4"/>
          </p15:clr>
        </p15:guide>
        <p15:guide id="6" pos="180">
          <p15:clr>
            <a:srgbClr val="A4A3A4"/>
          </p15:clr>
        </p15:guide>
        <p15:guide id="7" pos="6060">
          <p15:clr>
            <a:srgbClr val="A4A3A4"/>
          </p15:clr>
        </p15:guide>
        <p15:guide id="8" pos="3174">
          <p15:clr>
            <a:srgbClr val="A4A3A4"/>
          </p15:clr>
        </p15:guide>
        <p15:guide id="9" pos="3072">
          <p15:clr>
            <a:srgbClr val="A4A3A4"/>
          </p15:clr>
        </p15:guide>
        <p15:guide id="10" pos="53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9309" autoAdjust="0"/>
  </p:normalViewPr>
  <p:slideViewPr>
    <p:cSldViewPr snapToGrid="0" showGuides="1">
      <p:cViewPr>
        <p:scale>
          <a:sx n="100" d="100"/>
          <a:sy n="100" d="100"/>
        </p:scale>
        <p:origin x="1674" y="444"/>
      </p:cViewPr>
      <p:guideLst>
        <p:guide orient="horz" pos="2586"/>
        <p:guide orient="horz" pos="1552"/>
        <p:guide orient="horz" pos="2144"/>
        <p:guide pos="3120"/>
        <p:guide pos="852"/>
        <p:guide pos="180"/>
        <p:guide pos="6060"/>
        <p:guide pos="3174"/>
        <p:guide pos="3072"/>
        <p:guide pos="53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02" y="90"/>
      </p:cViewPr>
      <p:guideLst>
        <p:guide orient="horz" pos="3133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3409C-AA6A-465C-BB12-26A53DD868B0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9A637-E0DD-4661-859C-5C7D39656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574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96A7-0DD0-4871-B471-DDA1244EC781}" type="datetimeFigureOut">
              <a:rPr lang="ko-KR" altLang="en-US" smtClean="0"/>
              <a:t>2019-09-05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746125"/>
            <a:ext cx="538797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87B48-C343-49BF-93C6-EE7F5B2C85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43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위헤더 아래 다음+공통사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3259546"/>
              </p:ext>
            </p:extLst>
          </p:nvPr>
        </p:nvGraphicFramePr>
        <p:xfrm>
          <a:off x="174700" y="476673"/>
          <a:ext cx="9547481" cy="6048671"/>
        </p:xfrm>
        <a:graphic>
          <a:graphicData uri="http://schemas.openxmlformats.org/drawingml/2006/table">
            <a:tbl>
              <a:tblPr/>
              <a:tblGrid>
                <a:gridCol w="6599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95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54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41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07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92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사업명</a:t>
                      </a: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후쿠오카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복이올까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?!</a:t>
                      </a:r>
                      <a:endParaRPr lang="ko-KR" altLang="en-US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CRUD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9733" marR="39733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ID</a:t>
                      </a: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28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유형</a:t>
                      </a:r>
                    </a:p>
                  </a:txBody>
                  <a:tcPr marL="39733" marR="39733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작 성 자</a:t>
                      </a: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64093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 userDrawn="1"/>
        </p:nvCxnSpPr>
        <p:spPr>
          <a:xfrm>
            <a:off x="162026" y="6525344"/>
            <a:ext cx="957753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 userDrawn="1"/>
        </p:nvGrpSpPr>
        <p:grpSpPr>
          <a:xfrm>
            <a:off x="85741" y="69851"/>
            <a:ext cx="9732236" cy="256003"/>
            <a:chOff x="84145" y="69850"/>
            <a:chExt cx="9551317" cy="256003"/>
          </a:xfrm>
        </p:grpSpPr>
        <p:sp>
          <p:nvSpPr>
            <p:cNvPr id="18" name="직사각형 17"/>
            <p:cNvSpPr/>
            <p:nvPr userDrawn="1"/>
          </p:nvSpPr>
          <p:spPr>
            <a:xfrm>
              <a:off x="84145" y="69850"/>
              <a:ext cx="121168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후쿠오카</a:t>
              </a:r>
              <a:r>
                <a:rPr lang="ko-KR" altLang="en-US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복이올까</a:t>
              </a:r>
              <a:r>
                <a:rPr lang="en-US" altLang="ko-KR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?!</a:t>
              </a:r>
              <a:endParaRPr lang="ko-KR" altLang="en-US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20" name="직선 연결선 19"/>
            <p:cNvCxnSpPr/>
            <p:nvPr userDrawn="1"/>
          </p:nvCxnSpPr>
          <p:spPr>
            <a:xfrm>
              <a:off x="159014" y="296652"/>
              <a:ext cx="9399490" cy="0"/>
            </a:xfrm>
            <a:prstGeom prst="line">
              <a:avLst/>
            </a:prstGeom>
            <a:ln w="3175" cap="sq" cmpd="thinThick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 userDrawn="1"/>
          </p:nvSpPr>
          <p:spPr>
            <a:xfrm>
              <a:off x="8622004" y="69850"/>
              <a:ext cx="10134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상세 화면설계서</a:t>
              </a:r>
            </a:p>
          </p:txBody>
        </p:sp>
        <p:cxnSp>
          <p:nvCxnSpPr>
            <p:cNvPr id="27" name="직선 연결선 26"/>
            <p:cNvCxnSpPr/>
            <p:nvPr userDrawn="1"/>
          </p:nvCxnSpPr>
          <p:spPr>
            <a:xfrm>
              <a:off x="159014" y="325853"/>
              <a:ext cx="9399490" cy="0"/>
            </a:xfrm>
            <a:prstGeom prst="line">
              <a:avLst/>
            </a:prstGeom>
            <a:ln w="3175" cap="sq" cmpd="thinThick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410"/>
          <p:cNvSpPr txBox="1">
            <a:spLocks noChangeArrowheads="1"/>
          </p:cNvSpPr>
          <p:nvPr userDrawn="1"/>
        </p:nvSpPr>
        <p:spPr bwMode="auto">
          <a:xfrm>
            <a:off x="4632823" y="6580638"/>
            <a:ext cx="6403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427" tIns="46213" rIns="92427" bIns="4621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fld id="{5472C53F-7CB2-4CDC-946D-D12660F0EA40}" type="slidenum"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49500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위헤더 아래 다음+공통사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2338181"/>
              </p:ext>
            </p:extLst>
          </p:nvPr>
        </p:nvGraphicFramePr>
        <p:xfrm>
          <a:off x="174700" y="476673"/>
          <a:ext cx="9547481" cy="5722729"/>
        </p:xfrm>
        <a:graphic>
          <a:graphicData uri="http://schemas.openxmlformats.org/drawingml/2006/table">
            <a:tbl>
              <a:tblPr/>
              <a:tblGrid>
                <a:gridCol w="6599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95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448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96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458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사업명</a:t>
                      </a: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후쿠오카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복이올까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CRUD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9733" marR="39733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ID</a:t>
                      </a: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192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유형</a:t>
                      </a:r>
                    </a:p>
                  </a:txBody>
                  <a:tcPr marL="39733" marR="39733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작 성 자</a:t>
                      </a: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1927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화면설명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76948">
                <a:tc gridSpan="4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 userDrawn="1"/>
        </p:nvCxnSpPr>
        <p:spPr>
          <a:xfrm>
            <a:off x="162026" y="6525344"/>
            <a:ext cx="957753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85741" y="69851"/>
            <a:ext cx="9732236" cy="256003"/>
            <a:chOff x="84145" y="69850"/>
            <a:chExt cx="9551317" cy="25600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84145" y="69850"/>
              <a:ext cx="121168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후쿠오카</a:t>
              </a:r>
              <a:r>
                <a:rPr lang="ko-KR" altLang="en-US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복이올까</a:t>
              </a:r>
              <a:r>
                <a:rPr lang="en-US" altLang="ko-KR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?!</a:t>
              </a:r>
              <a:endParaRPr lang="ko-KR" altLang="en-US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24" name="직선 연결선 23"/>
            <p:cNvCxnSpPr/>
            <p:nvPr userDrawn="1"/>
          </p:nvCxnSpPr>
          <p:spPr>
            <a:xfrm>
              <a:off x="159014" y="296652"/>
              <a:ext cx="9399490" cy="0"/>
            </a:xfrm>
            <a:prstGeom prst="line">
              <a:avLst/>
            </a:prstGeom>
            <a:ln w="3175" cap="sq" cmpd="thinThick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 userDrawn="1"/>
          </p:nvSpPr>
          <p:spPr>
            <a:xfrm>
              <a:off x="8622004" y="69850"/>
              <a:ext cx="10134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상세 화면설계서</a:t>
              </a:r>
            </a:p>
          </p:txBody>
        </p:sp>
        <p:cxnSp>
          <p:nvCxnSpPr>
            <p:cNvPr id="30" name="직선 연결선 29"/>
            <p:cNvCxnSpPr/>
            <p:nvPr userDrawn="1"/>
          </p:nvCxnSpPr>
          <p:spPr>
            <a:xfrm>
              <a:off x="159014" y="325853"/>
              <a:ext cx="9399490" cy="0"/>
            </a:xfrm>
            <a:prstGeom prst="line">
              <a:avLst/>
            </a:prstGeom>
            <a:ln w="3175" cap="sq" cmpd="thinThick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410"/>
          <p:cNvSpPr txBox="1">
            <a:spLocks noChangeArrowheads="1"/>
          </p:cNvSpPr>
          <p:nvPr userDrawn="1"/>
        </p:nvSpPr>
        <p:spPr bwMode="auto">
          <a:xfrm>
            <a:off x="4632823" y="6580638"/>
            <a:ext cx="6403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427" tIns="46213" rIns="92427" bIns="4621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fld id="{5472C53F-7CB2-4CDC-946D-D12660F0EA40}" type="slidenum"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173831" y="6199076"/>
            <a:ext cx="751061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en-US" altLang="ko-KR" sz="8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  <a:ea typeface="+mn-ea"/>
              </a:rPr>
              <a:t>GNB_Footer</a:t>
            </a:r>
            <a:endParaRPr lang="ko-KR" altLang="en-US" sz="8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682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위헤더 아래 다음+공통사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63274384"/>
              </p:ext>
            </p:extLst>
          </p:nvPr>
        </p:nvGraphicFramePr>
        <p:xfrm>
          <a:off x="174700" y="476673"/>
          <a:ext cx="9547481" cy="5722729"/>
        </p:xfrm>
        <a:graphic>
          <a:graphicData uri="http://schemas.openxmlformats.org/drawingml/2006/table">
            <a:tbl>
              <a:tblPr/>
              <a:tblGrid>
                <a:gridCol w="6599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95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448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96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458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사업명</a:t>
                      </a: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Fuku?Oka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!</a:t>
                      </a:r>
                      <a:endParaRPr lang="ko-KR" altLang="en-US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CRUD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9733" marR="39733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ID</a:t>
                      </a: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192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유형</a:t>
                      </a:r>
                    </a:p>
                  </a:txBody>
                  <a:tcPr marL="39733" marR="39733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작 성 자</a:t>
                      </a: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1927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화면설명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76948">
                <a:tc gridSpan="4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 userDrawn="1"/>
        </p:nvCxnSpPr>
        <p:spPr>
          <a:xfrm>
            <a:off x="162026" y="6525344"/>
            <a:ext cx="957753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 userDrawn="1"/>
        </p:nvGrpSpPr>
        <p:grpSpPr>
          <a:xfrm>
            <a:off x="85741" y="69851"/>
            <a:ext cx="9732236" cy="369332"/>
            <a:chOff x="84145" y="69850"/>
            <a:chExt cx="9551317" cy="369332"/>
          </a:xfrm>
        </p:grpSpPr>
        <p:sp>
          <p:nvSpPr>
            <p:cNvPr id="18" name="직사각형 17"/>
            <p:cNvSpPr/>
            <p:nvPr userDrawn="1"/>
          </p:nvSpPr>
          <p:spPr>
            <a:xfrm>
              <a:off x="84145" y="69850"/>
              <a:ext cx="7145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393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n-ea"/>
                  <a:cs typeface="+mn-cs"/>
                </a:rPr>
                <a:t>Fuku?Oka</a:t>
              </a:r>
              <a:r>
                <a:rPr lang="en-US" altLang="ko-KR" sz="9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n-ea"/>
                  <a:cs typeface="+mn-cs"/>
                </a:rPr>
                <a:t>!</a:t>
              </a:r>
              <a:endParaRPr lang="ko-KR" altLang="en-US" sz="9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n-ea"/>
                <a:cs typeface="+mn-cs"/>
              </a:endParaRPr>
            </a:p>
            <a:p>
              <a:endParaRPr lang="ko-KR" altLang="en-US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20" name="직선 연결선 19"/>
            <p:cNvCxnSpPr/>
            <p:nvPr userDrawn="1"/>
          </p:nvCxnSpPr>
          <p:spPr>
            <a:xfrm>
              <a:off x="159014" y="296652"/>
              <a:ext cx="9399490" cy="0"/>
            </a:xfrm>
            <a:prstGeom prst="line">
              <a:avLst/>
            </a:prstGeom>
            <a:ln w="3175" cap="sq" cmpd="thinThick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 userDrawn="1"/>
          </p:nvSpPr>
          <p:spPr>
            <a:xfrm>
              <a:off x="8622004" y="69850"/>
              <a:ext cx="10134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상세 화면설계서</a:t>
              </a:r>
            </a:p>
          </p:txBody>
        </p:sp>
        <p:cxnSp>
          <p:nvCxnSpPr>
            <p:cNvPr id="27" name="직선 연결선 26"/>
            <p:cNvCxnSpPr/>
            <p:nvPr userDrawn="1"/>
          </p:nvCxnSpPr>
          <p:spPr>
            <a:xfrm>
              <a:off x="159014" y="325853"/>
              <a:ext cx="9399490" cy="0"/>
            </a:xfrm>
            <a:prstGeom prst="line">
              <a:avLst/>
            </a:prstGeom>
            <a:ln w="3175" cap="sq" cmpd="thinThick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410"/>
          <p:cNvSpPr txBox="1">
            <a:spLocks noChangeArrowheads="1"/>
          </p:cNvSpPr>
          <p:nvPr userDrawn="1"/>
        </p:nvSpPr>
        <p:spPr bwMode="auto">
          <a:xfrm>
            <a:off x="4632823" y="6580638"/>
            <a:ext cx="6403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427" tIns="46213" rIns="92427" bIns="4621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fld id="{5472C53F-7CB2-4CDC-946D-D12660F0EA40}" type="slidenum"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5967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위헤더 아래 다음+공통사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63094340"/>
              </p:ext>
            </p:extLst>
          </p:nvPr>
        </p:nvGraphicFramePr>
        <p:xfrm>
          <a:off x="174700" y="476673"/>
          <a:ext cx="9547481" cy="5722729"/>
        </p:xfrm>
        <a:graphic>
          <a:graphicData uri="http://schemas.openxmlformats.org/drawingml/2006/table">
            <a:tbl>
              <a:tblPr/>
              <a:tblGrid>
                <a:gridCol w="6599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95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448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96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458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사업명</a:t>
                      </a: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후쿠오카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복이올까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?!</a:t>
                      </a:r>
                      <a:endParaRPr lang="ko-KR" altLang="en-US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CRUD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9733" marR="39733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ID</a:t>
                      </a: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192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유형</a:t>
                      </a:r>
                    </a:p>
                  </a:txBody>
                  <a:tcPr marL="39733" marR="39733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작 성 자</a:t>
                      </a: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1927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화면설명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76948">
                <a:tc gridSpan="4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 userDrawn="1"/>
        </p:nvCxnSpPr>
        <p:spPr>
          <a:xfrm>
            <a:off x="162026" y="6525344"/>
            <a:ext cx="957753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 userDrawn="1"/>
        </p:nvGrpSpPr>
        <p:grpSpPr>
          <a:xfrm>
            <a:off x="85741" y="69851"/>
            <a:ext cx="9732236" cy="256003"/>
            <a:chOff x="84145" y="69850"/>
            <a:chExt cx="9551317" cy="256003"/>
          </a:xfrm>
        </p:grpSpPr>
        <p:sp>
          <p:nvSpPr>
            <p:cNvPr id="18" name="직사각형 17"/>
            <p:cNvSpPr/>
            <p:nvPr userDrawn="1"/>
          </p:nvSpPr>
          <p:spPr>
            <a:xfrm>
              <a:off x="84145" y="69850"/>
              <a:ext cx="121168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후쿠오카</a:t>
              </a:r>
              <a:r>
                <a:rPr lang="ko-KR" altLang="en-US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복이올까</a:t>
              </a:r>
              <a:r>
                <a:rPr lang="en-US" altLang="ko-KR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?!</a:t>
              </a:r>
              <a:endParaRPr lang="ko-KR" altLang="en-US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20" name="직선 연결선 19"/>
            <p:cNvCxnSpPr/>
            <p:nvPr userDrawn="1"/>
          </p:nvCxnSpPr>
          <p:spPr>
            <a:xfrm>
              <a:off x="159014" y="296652"/>
              <a:ext cx="9399490" cy="0"/>
            </a:xfrm>
            <a:prstGeom prst="line">
              <a:avLst/>
            </a:prstGeom>
            <a:ln w="3175" cap="sq" cmpd="thinThick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 userDrawn="1"/>
          </p:nvSpPr>
          <p:spPr>
            <a:xfrm>
              <a:off x="8622004" y="69850"/>
              <a:ext cx="10134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상세 화면설계서</a:t>
              </a:r>
            </a:p>
          </p:txBody>
        </p:sp>
        <p:cxnSp>
          <p:nvCxnSpPr>
            <p:cNvPr id="27" name="직선 연결선 26"/>
            <p:cNvCxnSpPr/>
            <p:nvPr userDrawn="1"/>
          </p:nvCxnSpPr>
          <p:spPr>
            <a:xfrm>
              <a:off x="159014" y="325853"/>
              <a:ext cx="9399490" cy="0"/>
            </a:xfrm>
            <a:prstGeom prst="line">
              <a:avLst/>
            </a:prstGeom>
            <a:ln w="3175" cap="sq" cmpd="thinThick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410"/>
          <p:cNvSpPr txBox="1">
            <a:spLocks noChangeArrowheads="1"/>
          </p:cNvSpPr>
          <p:nvPr userDrawn="1"/>
        </p:nvSpPr>
        <p:spPr bwMode="auto">
          <a:xfrm>
            <a:off x="4632823" y="6580638"/>
            <a:ext cx="6403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427" tIns="46213" rIns="92427" bIns="4621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fld id="{5472C53F-7CB2-4CDC-946D-D12660F0EA40}" type="slidenum"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5701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위헤더 아래 다음+공통사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8112408"/>
              </p:ext>
            </p:extLst>
          </p:nvPr>
        </p:nvGraphicFramePr>
        <p:xfrm>
          <a:off x="174700" y="476673"/>
          <a:ext cx="9547481" cy="5722729"/>
        </p:xfrm>
        <a:graphic>
          <a:graphicData uri="http://schemas.openxmlformats.org/drawingml/2006/table">
            <a:tbl>
              <a:tblPr/>
              <a:tblGrid>
                <a:gridCol w="6599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95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448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96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458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사업명</a:t>
                      </a: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후쿠오카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복이올까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?!</a:t>
                      </a:r>
                      <a:endParaRPr lang="ko-KR" altLang="en-US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CRUD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9733" marR="39733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ID</a:t>
                      </a: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192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유형</a:t>
                      </a:r>
                    </a:p>
                  </a:txBody>
                  <a:tcPr marL="39733" marR="39733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작 성 자</a:t>
                      </a: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1927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화면설명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76948">
                <a:tc gridSpan="4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 userDrawn="1"/>
        </p:nvCxnSpPr>
        <p:spPr>
          <a:xfrm>
            <a:off x="162026" y="6525344"/>
            <a:ext cx="957753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85741" y="69851"/>
            <a:ext cx="9732236" cy="256003"/>
            <a:chOff x="84145" y="69850"/>
            <a:chExt cx="9551317" cy="25600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84145" y="69850"/>
              <a:ext cx="121168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후쿠오카</a:t>
              </a:r>
              <a:r>
                <a:rPr lang="ko-KR" altLang="en-US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복이올까</a:t>
              </a:r>
              <a:r>
                <a:rPr lang="en-US" altLang="ko-KR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?!</a:t>
              </a:r>
              <a:endParaRPr lang="ko-KR" altLang="en-US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24" name="직선 연결선 23"/>
            <p:cNvCxnSpPr/>
            <p:nvPr userDrawn="1"/>
          </p:nvCxnSpPr>
          <p:spPr>
            <a:xfrm>
              <a:off x="159014" y="296652"/>
              <a:ext cx="9399490" cy="0"/>
            </a:xfrm>
            <a:prstGeom prst="line">
              <a:avLst/>
            </a:prstGeom>
            <a:ln w="3175" cap="sq" cmpd="thinThick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 userDrawn="1"/>
          </p:nvSpPr>
          <p:spPr>
            <a:xfrm>
              <a:off x="8622004" y="69850"/>
              <a:ext cx="10134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상세 화면설계서</a:t>
              </a:r>
            </a:p>
          </p:txBody>
        </p:sp>
        <p:cxnSp>
          <p:nvCxnSpPr>
            <p:cNvPr id="30" name="직선 연결선 29"/>
            <p:cNvCxnSpPr/>
            <p:nvPr userDrawn="1"/>
          </p:nvCxnSpPr>
          <p:spPr>
            <a:xfrm>
              <a:off x="159014" y="325853"/>
              <a:ext cx="9399490" cy="0"/>
            </a:xfrm>
            <a:prstGeom prst="line">
              <a:avLst/>
            </a:prstGeom>
            <a:ln w="3175" cap="sq" cmpd="thinThick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410"/>
          <p:cNvSpPr txBox="1">
            <a:spLocks noChangeArrowheads="1"/>
          </p:cNvSpPr>
          <p:nvPr userDrawn="1"/>
        </p:nvSpPr>
        <p:spPr bwMode="auto">
          <a:xfrm>
            <a:off x="4632823" y="6580638"/>
            <a:ext cx="6403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427" tIns="46213" rIns="92427" bIns="4621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fld id="{5472C53F-7CB2-4CDC-946D-D12660F0EA40}" type="slidenum"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7864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위헤더 아래 다음+공통사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45745978"/>
              </p:ext>
            </p:extLst>
          </p:nvPr>
        </p:nvGraphicFramePr>
        <p:xfrm>
          <a:off x="174700" y="476673"/>
          <a:ext cx="9547481" cy="6032411"/>
        </p:xfrm>
        <a:graphic>
          <a:graphicData uri="http://schemas.openxmlformats.org/drawingml/2006/table">
            <a:tbl>
              <a:tblPr/>
              <a:tblGrid>
                <a:gridCol w="6599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95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448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96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458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사업명</a:t>
                      </a: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후쿠오카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복이올까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?!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CRUD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9733" marR="39733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ID</a:t>
                      </a: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192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유형</a:t>
                      </a:r>
                    </a:p>
                  </a:txBody>
                  <a:tcPr marL="39733" marR="39733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작 성 자</a:t>
                      </a: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1927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화면설명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86630">
                <a:tc gridSpan="4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 userDrawn="1"/>
        </p:nvCxnSpPr>
        <p:spPr>
          <a:xfrm>
            <a:off x="162026" y="6525344"/>
            <a:ext cx="957753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85741" y="69851"/>
            <a:ext cx="9732236" cy="256003"/>
            <a:chOff x="84145" y="69850"/>
            <a:chExt cx="9551317" cy="25600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84145" y="69850"/>
              <a:ext cx="121168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후쿠오카</a:t>
              </a:r>
              <a:r>
                <a:rPr lang="ko-KR" altLang="en-US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복이올까</a:t>
              </a:r>
              <a:r>
                <a:rPr lang="en-US" altLang="ko-KR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?!</a:t>
              </a:r>
              <a:endParaRPr lang="ko-KR" altLang="en-US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24" name="직선 연결선 23"/>
            <p:cNvCxnSpPr/>
            <p:nvPr userDrawn="1"/>
          </p:nvCxnSpPr>
          <p:spPr>
            <a:xfrm>
              <a:off x="159014" y="296652"/>
              <a:ext cx="9399490" cy="0"/>
            </a:xfrm>
            <a:prstGeom prst="line">
              <a:avLst/>
            </a:prstGeom>
            <a:ln w="3175" cap="sq" cmpd="thinThick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 userDrawn="1"/>
          </p:nvSpPr>
          <p:spPr>
            <a:xfrm>
              <a:off x="8622004" y="69850"/>
              <a:ext cx="10134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상세 화면설계서</a:t>
              </a:r>
            </a:p>
          </p:txBody>
        </p:sp>
        <p:cxnSp>
          <p:nvCxnSpPr>
            <p:cNvPr id="30" name="직선 연결선 29"/>
            <p:cNvCxnSpPr/>
            <p:nvPr userDrawn="1"/>
          </p:nvCxnSpPr>
          <p:spPr>
            <a:xfrm>
              <a:off x="159014" y="325853"/>
              <a:ext cx="9399490" cy="0"/>
            </a:xfrm>
            <a:prstGeom prst="line">
              <a:avLst/>
            </a:prstGeom>
            <a:ln w="3175" cap="sq" cmpd="thinThick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410"/>
          <p:cNvSpPr txBox="1">
            <a:spLocks noChangeArrowheads="1"/>
          </p:cNvSpPr>
          <p:nvPr userDrawn="1"/>
        </p:nvSpPr>
        <p:spPr bwMode="auto">
          <a:xfrm>
            <a:off x="4632823" y="6580638"/>
            <a:ext cx="6403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427" tIns="46213" rIns="92427" bIns="4621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fld id="{5472C53F-7CB2-4CDC-946D-D12660F0EA40}" type="slidenum"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6357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위헤더 아래 다음+공통사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56298244"/>
              </p:ext>
            </p:extLst>
          </p:nvPr>
        </p:nvGraphicFramePr>
        <p:xfrm>
          <a:off x="174700" y="476673"/>
          <a:ext cx="9547481" cy="6056474"/>
        </p:xfrm>
        <a:graphic>
          <a:graphicData uri="http://schemas.openxmlformats.org/drawingml/2006/table">
            <a:tbl>
              <a:tblPr/>
              <a:tblGrid>
                <a:gridCol w="6599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95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448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96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458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사업명</a:t>
                      </a: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후쿠오카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복이올까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?!</a:t>
                      </a:r>
                      <a:endParaRPr lang="ko-KR" altLang="en-US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CRUD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9733" marR="39733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ID</a:t>
                      </a: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192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유형</a:t>
                      </a:r>
                    </a:p>
                  </a:txBody>
                  <a:tcPr marL="39733" marR="39733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작 성 자</a:t>
                      </a: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9262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385" marR="91385" marT="10800" marB="108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 userDrawn="1"/>
        </p:nvCxnSpPr>
        <p:spPr>
          <a:xfrm>
            <a:off x="162026" y="6525344"/>
            <a:ext cx="957753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85741" y="69851"/>
            <a:ext cx="9732236" cy="256003"/>
            <a:chOff x="84145" y="69850"/>
            <a:chExt cx="9551317" cy="25600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84145" y="69850"/>
              <a:ext cx="121168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후쿠오카</a:t>
              </a:r>
              <a:r>
                <a:rPr lang="ko-KR" altLang="en-US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복이올까</a:t>
              </a:r>
              <a:r>
                <a:rPr lang="en-US" altLang="ko-KR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?!</a:t>
              </a:r>
              <a:endParaRPr lang="ko-KR" altLang="en-US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24" name="직선 연결선 23"/>
            <p:cNvCxnSpPr/>
            <p:nvPr userDrawn="1"/>
          </p:nvCxnSpPr>
          <p:spPr>
            <a:xfrm>
              <a:off x="159014" y="296652"/>
              <a:ext cx="9399490" cy="0"/>
            </a:xfrm>
            <a:prstGeom prst="line">
              <a:avLst/>
            </a:prstGeom>
            <a:ln w="3175" cap="sq" cmpd="thinThick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 userDrawn="1"/>
          </p:nvSpPr>
          <p:spPr>
            <a:xfrm>
              <a:off x="8622004" y="69850"/>
              <a:ext cx="10134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상세 화면설계서</a:t>
              </a:r>
            </a:p>
          </p:txBody>
        </p:sp>
        <p:cxnSp>
          <p:nvCxnSpPr>
            <p:cNvPr id="30" name="직선 연결선 29"/>
            <p:cNvCxnSpPr/>
            <p:nvPr userDrawn="1"/>
          </p:nvCxnSpPr>
          <p:spPr>
            <a:xfrm>
              <a:off x="159014" y="325853"/>
              <a:ext cx="9399490" cy="0"/>
            </a:xfrm>
            <a:prstGeom prst="line">
              <a:avLst/>
            </a:prstGeom>
            <a:ln w="3175" cap="sq" cmpd="thinThick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410"/>
          <p:cNvSpPr txBox="1">
            <a:spLocks noChangeArrowheads="1"/>
          </p:cNvSpPr>
          <p:nvPr userDrawn="1"/>
        </p:nvSpPr>
        <p:spPr bwMode="auto">
          <a:xfrm>
            <a:off x="4632823" y="6580638"/>
            <a:ext cx="6403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427" tIns="46213" rIns="92427" bIns="4621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fld id="{5472C53F-7CB2-4CDC-946D-D12660F0EA40}" type="slidenum"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1614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C3F7A-8909-42AF-9803-E477F078C729}" type="datetimeFigureOut">
              <a:rPr lang="ko-KR" altLang="en-US" smtClean="0"/>
              <a:t>2019-09-05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FFBBC-72C5-4328-9B93-8453E109C2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22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5" r:id="rId2"/>
    <p:sldLayoutId id="2147483671" r:id="rId3"/>
    <p:sldLayoutId id="2147483675" r:id="rId4"/>
    <p:sldLayoutId id="2147483668" r:id="rId5"/>
    <p:sldLayoutId id="2147483670" r:id="rId6"/>
    <p:sldLayoutId id="2147483669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FA557B8-5504-44A0-97A9-2D6F86BDBC23}"/>
              </a:ext>
            </a:extLst>
          </p:cNvPr>
          <p:cNvSpPr/>
          <p:nvPr/>
        </p:nvSpPr>
        <p:spPr>
          <a:xfrm>
            <a:off x="174700" y="656692"/>
            <a:ext cx="3373417" cy="1895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304" tIns="72776" rIns="47304" bIns="72776" rtlCol="0" anchor="ctr" anchorCtr="0"/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후쿠오카의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역사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0" name="그룹 285">
            <a:extLst>
              <a:ext uri="{FF2B5EF4-FFF2-40B4-BE49-F238E27FC236}">
                <a16:creationId xmlns:a16="http://schemas.microsoft.com/office/drawing/2014/main" xmlns="" id="{773B40AF-17FA-4030-9A00-E79E8927D9A5}"/>
              </a:ext>
            </a:extLst>
          </p:cNvPr>
          <p:cNvGrpSpPr/>
          <p:nvPr/>
        </p:nvGrpSpPr>
        <p:grpSpPr>
          <a:xfrm>
            <a:off x="8388946" y="476672"/>
            <a:ext cx="1296546" cy="540060"/>
            <a:chOff x="3780861" y="476486"/>
            <a:chExt cx="3463925" cy="540060"/>
          </a:xfrm>
        </p:grpSpPr>
        <p:sp>
          <p:nvSpPr>
            <p:cNvPr id="41" name="Rectangle 105">
              <a:extLst>
                <a:ext uri="{FF2B5EF4-FFF2-40B4-BE49-F238E27FC236}">
                  <a16:creationId xmlns:a16="http://schemas.microsoft.com/office/drawing/2014/main" xmlns="" id="{3B726A4E-F333-4027-84EC-BCBD614E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861" y="476486"/>
              <a:ext cx="346392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r>
                <a:rPr lang="en-US" altLang="ko-KR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fu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-info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2" name="Rectangle 105">
              <a:extLst>
                <a:ext uri="{FF2B5EF4-FFF2-40B4-BE49-F238E27FC236}">
                  <a16:creationId xmlns:a16="http://schemas.microsoft.com/office/drawing/2014/main" xmlns="" id="{986D4011-BBFA-4F96-8F86-CB241523C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861" y="845332"/>
              <a:ext cx="346392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36" name="표 16">
            <a:extLst>
              <a:ext uri="{FF2B5EF4-FFF2-40B4-BE49-F238E27FC236}">
                <a16:creationId xmlns:a16="http://schemas.microsoft.com/office/drawing/2014/main" xmlns="" id="{664DD4C2-9796-4A3F-BEA7-6F7BFBFDC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79223"/>
              </p:ext>
            </p:extLst>
          </p:nvPr>
        </p:nvGraphicFramePr>
        <p:xfrm>
          <a:off x="7696180" y="1056304"/>
          <a:ext cx="2025722" cy="188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673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사진확대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클릭 시 팝업으로 사진 확대</a:t>
                      </a: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4189404"/>
                  </a:ext>
                </a:extLst>
              </a:tr>
            </a:tbl>
          </a:graphicData>
        </a:graphic>
      </p:graphicFrame>
      <p:sp>
        <p:nvSpPr>
          <p:cNvPr id="46" name="Rectangle 105">
            <a:extLst>
              <a:ext uri="{FF2B5EF4-FFF2-40B4-BE49-F238E27FC236}">
                <a16:creationId xmlns:a16="http://schemas.microsoft.com/office/drawing/2014/main" xmlns="" id="{3B726A4E-F333-4027-84EC-BCBD614E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465" y="663578"/>
            <a:ext cx="1296546" cy="1712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87275" tIns="72000" rIns="87275" bIns="72000" anchor="ctr"/>
          <a:lstStyle/>
          <a:p>
            <a:pPr defTabSz="882543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장재찬</a:t>
            </a:r>
          </a:p>
        </p:txBody>
      </p:sp>
      <p:grpSp>
        <p:nvGrpSpPr>
          <p:cNvPr id="44" name="그룹 139">
            <a:extLst>
              <a:ext uri="{FF2B5EF4-FFF2-40B4-BE49-F238E27FC236}">
                <a16:creationId xmlns:a16="http://schemas.microsoft.com/office/drawing/2014/main" xmlns="" id="{D36493BB-A511-4235-BB32-198368F5BE89}"/>
              </a:ext>
            </a:extLst>
          </p:cNvPr>
          <p:cNvGrpSpPr/>
          <p:nvPr/>
        </p:nvGrpSpPr>
        <p:grpSpPr>
          <a:xfrm>
            <a:off x="4293031" y="476674"/>
            <a:ext cx="3374736" cy="540779"/>
            <a:chOff x="4321628" y="558206"/>
            <a:chExt cx="3332005" cy="540779"/>
          </a:xfrm>
        </p:grpSpPr>
        <p:sp>
          <p:nvSpPr>
            <p:cNvPr id="45" name="Rectangle 105">
              <a:extLst>
                <a:ext uri="{FF2B5EF4-FFF2-40B4-BE49-F238E27FC236}">
                  <a16:creationId xmlns:a16="http://schemas.microsoft.com/office/drawing/2014/main" xmlns="" id="{459457D5-30D9-4FBC-8372-9B8CC52AC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558206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입력    ■ 조회    □ 수정    □ 삭제    □ 출력</a:t>
              </a:r>
            </a:p>
          </p:txBody>
        </p:sp>
        <p:sp>
          <p:nvSpPr>
            <p:cNvPr id="47" name="Rectangle 105">
              <a:extLst>
                <a:ext uri="{FF2B5EF4-FFF2-40B4-BE49-F238E27FC236}">
                  <a16:creationId xmlns:a16="http://schemas.microsoft.com/office/drawing/2014/main" xmlns="" id="{DA971904-2216-4812-B152-1396A8161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738226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■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HTML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BOARD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PROGRAM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Popup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기타</a:t>
              </a:r>
            </a:p>
          </p:txBody>
        </p:sp>
        <p:sp>
          <p:nvSpPr>
            <p:cNvPr id="48" name="Rectangle 105">
              <a:extLst>
                <a:ext uri="{FF2B5EF4-FFF2-40B4-BE49-F238E27FC236}">
                  <a16:creationId xmlns:a16="http://schemas.microsoft.com/office/drawing/2014/main" xmlns="" id="{30427447-2C09-430B-8BD7-68E12E716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927771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06" y="864570"/>
            <a:ext cx="5721230" cy="5317657"/>
          </a:xfrm>
          <a:prstGeom prst="rect">
            <a:avLst/>
          </a:prstGeom>
        </p:spPr>
      </p:pic>
      <p:sp>
        <p:nvSpPr>
          <p:cNvPr id="92" name="Rectangle 49">
            <a:extLst>
              <a:ext uri="{FF2B5EF4-FFF2-40B4-BE49-F238E27FC236}">
                <a16:creationId xmlns:a16="http://schemas.microsoft.com/office/drawing/2014/main" xmlns="" id="{44F126C5-CE34-4F5A-9C2C-FC881D391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409" y="1831772"/>
            <a:ext cx="179387" cy="1793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0" lang="en-US" altLang="ko-KR" sz="700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3420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FA557B8-5504-44A0-97A9-2D6F86BDBC23}"/>
              </a:ext>
            </a:extLst>
          </p:cNvPr>
          <p:cNvSpPr/>
          <p:nvPr/>
        </p:nvSpPr>
        <p:spPr>
          <a:xfrm>
            <a:off x="174700" y="656692"/>
            <a:ext cx="3373417" cy="1895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304" tIns="72776" rIns="47304" bIns="72776" rtlCol="0" anchor="ctr" anchorCtr="0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공지사항 수정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0" name="그룹 285">
            <a:extLst>
              <a:ext uri="{FF2B5EF4-FFF2-40B4-BE49-F238E27FC236}">
                <a16:creationId xmlns:a16="http://schemas.microsoft.com/office/drawing/2014/main" xmlns="" id="{773B40AF-17FA-4030-9A00-E79E8927D9A5}"/>
              </a:ext>
            </a:extLst>
          </p:cNvPr>
          <p:cNvGrpSpPr/>
          <p:nvPr/>
        </p:nvGrpSpPr>
        <p:grpSpPr>
          <a:xfrm>
            <a:off x="8388946" y="476672"/>
            <a:ext cx="1296546" cy="540060"/>
            <a:chOff x="3780861" y="476486"/>
            <a:chExt cx="3463925" cy="540060"/>
          </a:xfrm>
        </p:grpSpPr>
        <p:sp>
          <p:nvSpPr>
            <p:cNvPr id="41" name="Rectangle 105">
              <a:extLst>
                <a:ext uri="{FF2B5EF4-FFF2-40B4-BE49-F238E27FC236}">
                  <a16:creationId xmlns:a16="http://schemas.microsoft.com/office/drawing/2014/main" xmlns="" id="{3B726A4E-F333-4027-84EC-BCBD614E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861" y="476486"/>
              <a:ext cx="346392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r>
                <a:rPr lang="en-US" altLang="ko-KR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fu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-admin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2" name="Rectangle 105">
              <a:extLst>
                <a:ext uri="{FF2B5EF4-FFF2-40B4-BE49-F238E27FC236}">
                  <a16:creationId xmlns:a16="http://schemas.microsoft.com/office/drawing/2014/main" xmlns="" id="{986D4011-BBFA-4F96-8F86-CB241523C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861" y="845332"/>
              <a:ext cx="346392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36" name="표 16">
            <a:extLst>
              <a:ext uri="{FF2B5EF4-FFF2-40B4-BE49-F238E27FC236}">
                <a16:creationId xmlns:a16="http://schemas.microsoft.com/office/drawing/2014/main" xmlns="" id="{664DD4C2-9796-4A3F-BEA7-6F7BFBFDC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805353"/>
              </p:ext>
            </p:extLst>
          </p:nvPr>
        </p:nvGraphicFramePr>
        <p:xfrm>
          <a:off x="7696180" y="1056304"/>
          <a:ext cx="2025722" cy="3127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7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글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수정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글 읽기 창에서 수정 버튼 클릭</a:t>
                      </a: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패스워드 불일치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시 수정 불가</a:t>
                      </a: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수정 버튼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재클릭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시 수정 시간 저장 후 글 저장 및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메인화면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전환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글 삭제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글 읽기 창에서 삭제 버튼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 클릭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패스워드 불일치 시 삭제 불가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일치 시 삭제 후 </a:t>
                      </a: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메인화면으로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 전환</a:t>
                      </a: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7757271"/>
                  </a:ext>
                </a:extLst>
              </a:tr>
            </a:tbl>
          </a:graphicData>
        </a:graphic>
      </p:graphicFrame>
      <p:sp>
        <p:nvSpPr>
          <p:cNvPr id="46" name="Rectangle 105">
            <a:extLst>
              <a:ext uri="{FF2B5EF4-FFF2-40B4-BE49-F238E27FC236}">
                <a16:creationId xmlns:a16="http://schemas.microsoft.com/office/drawing/2014/main" xmlns="" id="{3B726A4E-F333-4027-84EC-BCBD614E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465" y="663578"/>
            <a:ext cx="1296546" cy="1712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87275" tIns="72000" rIns="87275" bIns="72000" anchor="ctr"/>
          <a:lstStyle/>
          <a:p>
            <a:pPr defTabSz="882543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장재찬</a:t>
            </a:r>
          </a:p>
        </p:txBody>
      </p:sp>
      <p:grpSp>
        <p:nvGrpSpPr>
          <p:cNvPr id="18" name="그룹 139">
            <a:extLst>
              <a:ext uri="{FF2B5EF4-FFF2-40B4-BE49-F238E27FC236}">
                <a16:creationId xmlns:a16="http://schemas.microsoft.com/office/drawing/2014/main" xmlns="" id="{4944FE26-AD62-4DB0-9570-FCFDE5663223}"/>
              </a:ext>
            </a:extLst>
          </p:cNvPr>
          <p:cNvGrpSpPr/>
          <p:nvPr/>
        </p:nvGrpSpPr>
        <p:grpSpPr>
          <a:xfrm>
            <a:off x="4293031" y="476674"/>
            <a:ext cx="3374736" cy="540779"/>
            <a:chOff x="4321628" y="558206"/>
            <a:chExt cx="3332005" cy="540779"/>
          </a:xfrm>
        </p:grpSpPr>
        <p:sp>
          <p:nvSpPr>
            <p:cNvPr id="19" name="Rectangle 105">
              <a:extLst>
                <a:ext uri="{FF2B5EF4-FFF2-40B4-BE49-F238E27FC236}">
                  <a16:creationId xmlns:a16="http://schemas.microsoft.com/office/drawing/2014/main" xmlns="" id="{989EA907-80F6-4183-B458-D1C28C189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558206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입력    ■ 조회    □ 수정    □ 삭제    □ 출력</a:t>
              </a:r>
            </a:p>
          </p:txBody>
        </p:sp>
        <p:sp>
          <p:nvSpPr>
            <p:cNvPr id="20" name="Rectangle 105">
              <a:extLst>
                <a:ext uri="{FF2B5EF4-FFF2-40B4-BE49-F238E27FC236}">
                  <a16:creationId xmlns:a16="http://schemas.microsoft.com/office/drawing/2014/main" xmlns="" id="{CC54C0B6-7315-4D21-B430-374062627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738226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■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HTML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BOARD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PROGRAM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Popup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기타</a:t>
              </a:r>
            </a:p>
          </p:txBody>
        </p:sp>
        <p:sp>
          <p:nvSpPr>
            <p:cNvPr id="21" name="Rectangle 105">
              <a:extLst>
                <a:ext uri="{FF2B5EF4-FFF2-40B4-BE49-F238E27FC236}">
                  <a16:creationId xmlns:a16="http://schemas.microsoft.com/office/drawing/2014/main" xmlns="" id="{1D8B2E4C-71C2-4CAF-85F4-044495312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927771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65" y="876085"/>
            <a:ext cx="5680153" cy="5213459"/>
          </a:xfrm>
          <a:prstGeom prst="rect">
            <a:avLst/>
          </a:prstGeom>
        </p:spPr>
      </p:pic>
      <p:sp>
        <p:nvSpPr>
          <p:cNvPr id="91" name="Rectangle 49">
            <a:extLst>
              <a:ext uri="{FF2B5EF4-FFF2-40B4-BE49-F238E27FC236}">
                <a16:creationId xmlns:a16="http://schemas.microsoft.com/office/drawing/2014/main" xmlns="" id="{44F126C5-CE34-4F5A-9C2C-FC881D391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389" y="4745007"/>
            <a:ext cx="179387" cy="1793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0" lang="en-US" altLang="ko-KR" sz="700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4" name="Rectangle 49">
            <a:extLst>
              <a:ext uri="{FF2B5EF4-FFF2-40B4-BE49-F238E27FC236}">
                <a16:creationId xmlns:a16="http://schemas.microsoft.com/office/drawing/2014/main" xmlns="" id="{44F126C5-CE34-4F5A-9C2C-FC881D391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38" y="4745007"/>
            <a:ext cx="179387" cy="1793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0" lang="en-US" altLang="ko-KR" sz="70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en-US" altLang="ko-KR" sz="7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490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FA557B8-5504-44A0-97A9-2D6F86BDBC23}"/>
              </a:ext>
            </a:extLst>
          </p:cNvPr>
          <p:cNvSpPr/>
          <p:nvPr/>
        </p:nvSpPr>
        <p:spPr>
          <a:xfrm>
            <a:off x="174700" y="656692"/>
            <a:ext cx="3373417" cy="1895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304" tIns="72776" rIns="47304" bIns="72776" rtlCol="0" anchor="ctr" anchorCtr="0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FAQ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메인화면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0" name="그룹 285">
            <a:extLst>
              <a:ext uri="{FF2B5EF4-FFF2-40B4-BE49-F238E27FC236}">
                <a16:creationId xmlns:a16="http://schemas.microsoft.com/office/drawing/2014/main" xmlns="" id="{773B40AF-17FA-4030-9A00-E79E8927D9A5}"/>
              </a:ext>
            </a:extLst>
          </p:cNvPr>
          <p:cNvGrpSpPr/>
          <p:nvPr/>
        </p:nvGrpSpPr>
        <p:grpSpPr>
          <a:xfrm>
            <a:off x="8388946" y="476672"/>
            <a:ext cx="1296546" cy="540060"/>
            <a:chOff x="3780861" y="476486"/>
            <a:chExt cx="3463925" cy="540060"/>
          </a:xfrm>
        </p:grpSpPr>
        <p:sp>
          <p:nvSpPr>
            <p:cNvPr id="41" name="Rectangle 105">
              <a:extLst>
                <a:ext uri="{FF2B5EF4-FFF2-40B4-BE49-F238E27FC236}">
                  <a16:creationId xmlns:a16="http://schemas.microsoft.com/office/drawing/2014/main" xmlns="" id="{3B726A4E-F333-4027-84EC-BCBD614E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861" y="476486"/>
              <a:ext cx="346392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r>
                <a:rPr lang="en-US" altLang="ko-KR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fu-c</a:t>
              </a:r>
              <a:r>
                <a:rPr lang="en-US" altLang="ko-KR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faq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2" name="Rectangle 105">
              <a:extLst>
                <a:ext uri="{FF2B5EF4-FFF2-40B4-BE49-F238E27FC236}">
                  <a16:creationId xmlns:a16="http://schemas.microsoft.com/office/drawing/2014/main" xmlns="" id="{986D4011-BBFA-4F96-8F86-CB241523C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861" y="845332"/>
              <a:ext cx="346392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36" name="표 16">
            <a:extLst>
              <a:ext uri="{FF2B5EF4-FFF2-40B4-BE49-F238E27FC236}">
                <a16:creationId xmlns:a16="http://schemas.microsoft.com/office/drawing/2014/main" xmlns="" id="{664DD4C2-9796-4A3F-BEA7-6F7BFBFDC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45880"/>
              </p:ext>
            </p:extLst>
          </p:nvPr>
        </p:nvGraphicFramePr>
        <p:xfrm>
          <a:off x="7696180" y="1056304"/>
          <a:ext cx="2025722" cy="262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7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글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쓰기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글쓰기 버튼 클릭 시 글 작성 창으로 전환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글 수정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수정 버튼 클릭 시 수정 창으로 변환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비밀번호 불일치 시 수정 불가</a:t>
                      </a: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글 삭제</a:t>
                      </a:r>
                      <a:endParaRPr lang="en-US" altLang="ko-KR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삭제 버튼 클릭 시 비밀번호 확인 후 삭제</a:t>
                      </a: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7757271"/>
                  </a:ext>
                </a:extLst>
              </a:tr>
            </a:tbl>
          </a:graphicData>
        </a:graphic>
      </p:graphicFrame>
      <p:sp>
        <p:nvSpPr>
          <p:cNvPr id="46" name="Rectangle 105">
            <a:extLst>
              <a:ext uri="{FF2B5EF4-FFF2-40B4-BE49-F238E27FC236}">
                <a16:creationId xmlns:a16="http://schemas.microsoft.com/office/drawing/2014/main" xmlns="" id="{3B726A4E-F333-4027-84EC-BCBD614E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465" y="663578"/>
            <a:ext cx="1296546" cy="1712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87275" tIns="72000" rIns="87275" bIns="72000" anchor="ctr"/>
          <a:lstStyle/>
          <a:p>
            <a:pPr defTabSz="882543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장재찬</a:t>
            </a:r>
          </a:p>
        </p:txBody>
      </p:sp>
      <p:grpSp>
        <p:nvGrpSpPr>
          <p:cNvPr id="18" name="그룹 139">
            <a:extLst>
              <a:ext uri="{FF2B5EF4-FFF2-40B4-BE49-F238E27FC236}">
                <a16:creationId xmlns:a16="http://schemas.microsoft.com/office/drawing/2014/main" xmlns="" id="{4944FE26-AD62-4DB0-9570-FCFDE5663223}"/>
              </a:ext>
            </a:extLst>
          </p:cNvPr>
          <p:cNvGrpSpPr/>
          <p:nvPr/>
        </p:nvGrpSpPr>
        <p:grpSpPr>
          <a:xfrm>
            <a:off x="4293031" y="476674"/>
            <a:ext cx="3374736" cy="540779"/>
            <a:chOff x="4321628" y="558206"/>
            <a:chExt cx="3332005" cy="540779"/>
          </a:xfrm>
        </p:grpSpPr>
        <p:sp>
          <p:nvSpPr>
            <p:cNvPr id="19" name="Rectangle 105">
              <a:extLst>
                <a:ext uri="{FF2B5EF4-FFF2-40B4-BE49-F238E27FC236}">
                  <a16:creationId xmlns:a16="http://schemas.microsoft.com/office/drawing/2014/main" xmlns="" id="{989EA907-80F6-4183-B458-D1C28C189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558206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입력    ■ 조회    □ 수정    □ 삭제    □ 출력</a:t>
              </a:r>
            </a:p>
          </p:txBody>
        </p:sp>
        <p:sp>
          <p:nvSpPr>
            <p:cNvPr id="20" name="Rectangle 105">
              <a:extLst>
                <a:ext uri="{FF2B5EF4-FFF2-40B4-BE49-F238E27FC236}">
                  <a16:creationId xmlns:a16="http://schemas.microsoft.com/office/drawing/2014/main" xmlns="" id="{CC54C0B6-7315-4D21-B430-374062627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738226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■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HTML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BOARD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PROGRAM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Popup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기타</a:t>
              </a:r>
            </a:p>
          </p:txBody>
        </p:sp>
        <p:sp>
          <p:nvSpPr>
            <p:cNvPr id="21" name="Rectangle 105">
              <a:extLst>
                <a:ext uri="{FF2B5EF4-FFF2-40B4-BE49-F238E27FC236}">
                  <a16:creationId xmlns:a16="http://schemas.microsoft.com/office/drawing/2014/main" xmlns="" id="{1D8B2E4C-71C2-4CAF-85F4-044495312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927771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19" y="874151"/>
            <a:ext cx="5678046" cy="5217327"/>
          </a:xfrm>
          <a:prstGeom prst="rect">
            <a:avLst/>
          </a:prstGeom>
        </p:spPr>
      </p:pic>
      <p:sp>
        <p:nvSpPr>
          <p:cNvPr id="91" name="Rectangle 49">
            <a:extLst>
              <a:ext uri="{FF2B5EF4-FFF2-40B4-BE49-F238E27FC236}">
                <a16:creationId xmlns:a16="http://schemas.microsoft.com/office/drawing/2014/main" xmlns="" id="{44F126C5-CE34-4F5A-9C2C-FC881D391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66" y="4712332"/>
            <a:ext cx="179387" cy="1793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0" lang="en-US" altLang="ko-KR" sz="700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4" name="Rectangle 49">
            <a:extLst>
              <a:ext uri="{FF2B5EF4-FFF2-40B4-BE49-F238E27FC236}">
                <a16:creationId xmlns:a16="http://schemas.microsoft.com/office/drawing/2014/main" xmlns="" id="{5EE64A0E-C122-47BA-8AF5-B072316E5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931" y="2310338"/>
            <a:ext cx="179387" cy="1793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0" lang="en-US" altLang="ko-KR" sz="700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34" name="Rectangle 49">
            <a:extLst>
              <a:ext uri="{FF2B5EF4-FFF2-40B4-BE49-F238E27FC236}">
                <a16:creationId xmlns:a16="http://schemas.microsoft.com/office/drawing/2014/main" xmlns="" id="{FD5DDE08-3EEE-41D0-9315-D347172F1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46" y="2308108"/>
            <a:ext cx="179387" cy="1793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3</a:t>
            </a:r>
            <a:endParaRPr kumimoji="0" lang="en-US" altLang="ko-KR" sz="7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510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FA557B8-5504-44A0-97A9-2D6F86BDBC23}"/>
              </a:ext>
            </a:extLst>
          </p:cNvPr>
          <p:cNvSpPr/>
          <p:nvPr/>
        </p:nvSpPr>
        <p:spPr>
          <a:xfrm>
            <a:off x="174700" y="656692"/>
            <a:ext cx="3373417" cy="1895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304" tIns="72776" rIns="47304" bIns="72776" rtlCol="0" anchor="ctr" anchorCtr="0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FAQ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작성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0" name="그룹 285">
            <a:extLst>
              <a:ext uri="{FF2B5EF4-FFF2-40B4-BE49-F238E27FC236}">
                <a16:creationId xmlns:a16="http://schemas.microsoft.com/office/drawing/2014/main" xmlns="" id="{773B40AF-17FA-4030-9A00-E79E8927D9A5}"/>
              </a:ext>
            </a:extLst>
          </p:cNvPr>
          <p:cNvGrpSpPr/>
          <p:nvPr/>
        </p:nvGrpSpPr>
        <p:grpSpPr>
          <a:xfrm>
            <a:off x="8388946" y="476672"/>
            <a:ext cx="1296546" cy="540060"/>
            <a:chOff x="3780861" y="476486"/>
            <a:chExt cx="3463925" cy="540060"/>
          </a:xfrm>
        </p:grpSpPr>
        <p:sp>
          <p:nvSpPr>
            <p:cNvPr id="41" name="Rectangle 105">
              <a:extLst>
                <a:ext uri="{FF2B5EF4-FFF2-40B4-BE49-F238E27FC236}">
                  <a16:creationId xmlns:a16="http://schemas.microsoft.com/office/drawing/2014/main" xmlns="" id="{3B726A4E-F333-4027-84EC-BCBD614E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861" y="476486"/>
              <a:ext cx="346392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r>
                <a:rPr lang="en-US" altLang="ko-KR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fu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-admin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2" name="Rectangle 105">
              <a:extLst>
                <a:ext uri="{FF2B5EF4-FFF2-40B4-BE49-F238E27FC236}">
                  <a16:creationId xmlns:a16="http://schemas.microsoft.com/office/drawing/2014/main" xmlns="" id="{986D4011-BBFA-4F96-8F86-CB241523C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861" y="845332"/>
              <a:ext cx="346392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36" name="표 16">
            <a:extLst>
              <a:ext uri="{FF2B5EF4-FFF2-40B4-BE49-F238E27FC236}">
                <a16:creationId xmlns:a16="http://schemas.microsoft.com/office/drawing/2014/main" xmlns="" id="{664DD4C2-9796-4A3F-BEA7-6F7BFBFDC3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96180" y="1056304"/>
          <a:ext cx="2025722" cy="244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7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글</a:t>
                      </a:r>
                      <a:r>
                        <a:rPr lang="en-US" altLang="ko-KR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작성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패스워드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글 제목 입력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글 카테고리 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일반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선택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작성 버튼 클릭 시 작성 시간 저장 후 글 저장 및 </a:t>
                      </a: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메인화면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전환</a:t>
                      </a: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7757271"/>
                  </a:ext>
                </a:extLst>
              </a:tr>
            </a:tbl>
          </a:graphicData>
        </a:graphic>
      </p:graphicFrame>
      <p:sp>
        <p:nvSpPr>
          <p:cNvPr id="46" name="Rectangle 105">
            <a:extLst>
              <a:ext uri="{FF2B5EF4-FFF2-40B4-BE49-F238E27FC236}">
                <a16:creationId xmlns:a16="http://schemas.microsoft.com/office/drawing/2014/main" xmlns="" id="{3B726A4E-F333-4027-84EC-BCBD614E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465" y="663578"/>
            <a:ext cx="1296546" cy="1712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87275" tIns="72000" rIns="87275" bIns="72000" anchor="ctr"/>
          <a:lstStyle/>
          <a:p>
            <a:pPr defTabSz="882543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장재찬</a:t>
            </a:r>
          </a:p>
        </p:txBody>
      </p:sp>
      <p:grpSp>
        <p:nvGrpSpPr>
          <p:cNvPr id="18" name="그룹 139">
            <a:extLst>
              <a:ext uri="{FF2B5EF4-FFF2-40B4-BE49-F238E27FC236}">
                <a16:creationId xmlns:a16="http://schemas.microsoft.com/office/drawing/2014/main" xmlns="" id="{4944FE26-AD62-4DB0-9570-FCFDE5663223}"/>
              </a:ext>
            </a:extLst>
          </p:cNvPr>
          <p:cNvGrpSpPr/>
          <p:nvPr/>
        </p:nvGrpSpPr>
        <p:grpSpPr>
          <a:xfrm>
            <a:off x="4293031" y="476674"/>
            <a:ext cx="3374736" cy="540779"/>
            <a:chOff x="4321628" y="558206"/>
            <a:chExt cx="3332005" cy="540779"/>
          </a:xfrm>
        </p:grpSpPr>
        <p:sp>
          <p:nvSpPr>
            <p:cNvPr id="19" name="Rectangle 105">
              <a:extLst>
                <a:ext uri="{FF2B5EF4-FFF2-40B4-BE49-F238E27FC236}">
                  <a16:creationId xmlns:a16="http://schemas.microsoft.com/office/drawing/2014/main" xmlns="" id="{989EA907-80F6-4183-B458-D1C28C189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558206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입력    ■ 조회    □ 수정    □ 삭제    □ 출력</a:t>
              </a:r>
            </a:p>
          </p:txBody>
        </p:sp>
        <p:sp>
          <p:nvSpPr>
            <p:cNvPr id="20" name="Rectangle 105">
              <a:extLst>
                <a:ext uri="{FF2B5EF4-FFF2-40B4-BE49-F238E27FC236}">
                  <a16:creationId xmlns:a16="http://schemas.microsoft.com/office/drawing/2014/main" xmlns="" id="{CC54C0B6-7315-4D21-B430-374062627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738226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■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HTML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BOARD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PROGRAM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Popup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기타</a:t>
              </a:r>
            </a:p>
          </p:txBody>
        </p:sp>
        <p:sp>
          <p:nvSpPr>
            <p:cNvPr id="21" name="Rectangle 105">
              <a:extLst>
                <a:ext uri="{FF2B5EF4-FFF2-40B4-BE49-F238E27FC236}">
                  <a16:creationId xmlns:a16="http://schemas.microsoft.com/office/drawing/2014/main" xmlns="" id="{1D8B2E4C-71C2-4CAF-85F4-044495312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927771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1" y="873183"/>
            <a:ext cx="5672841" cy="5219263"/>
          </a:xfrm>
          <a:prstGeom prst="rect">
            <a:avLst/>
          </a:prstGeom>
        </p:spPr>
      </p:pic>
      <p:sp>
        <p:nvSpPr>
          <p:cNvPr id="91" name="Rectangle 49">
            <a:extLst>
              <a:ext uri="{FF2B5EF4-FFF2-40B4-BE49-F238E27FC236}">
                <a16:creationId xmlns:a16="http://schemas.microsoft.com/office/drawing/2014/main" xmlns="" id="{44F126C5-CE34-4F5A-9C2C-FC881D391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63" y="4924395"/>
            <a:ext cx="179387" cy="1793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0" lang="en-US" altLang="ko-KR" sz="700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0031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FA557B8-5504-44A0-97A9-2D6F86BDBC23}"/>
              </a:ext>
            </a:extLst>
          </p:cNvPr>
          <p:cNvSpPr/>
          <p:nvPr/>
        </p:nvSpPr>
        <p:spPr>
          <a:xfrm>
            <a:off x="174700" y="656692"/>
            <a:ext cx="3373417" cy="1895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304" tIns="72776" rIns="47304" bIns="72776" rtlCol="0" anchor="ctr" anchorCtr="0"/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후쿠오카의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매력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0" name="그룹 285">
            <a:extLst>
              <a:ext uri="{FF2B5EF4-FFF2-40B4-BE49-F238E27FC236}">
                <a16:creationId xmlns:a16="http://schemas.microsoft.com/office/drawing/2014/main" xmlns="" id="{773B40AF-17FA-4030-9A00-E79E8927D9A5}"/>
              </a:ext>
            </a:extLst>
          </p:cNvPr>
          <p:cNvGrpSpPr/>
          <p:nvPr/>
        </p:nvGrpSpPr>
        <p:grpSpPr>
          <a:xfrm>
            <a:off x="8388946" y="476672"/>
            <a:ext cx="1296546" cy="540060"/>
            <a:chOff x="3780861" y="476486"/>
            <a:chExt cx="3463925" cy="540060"/>
          </a:xfrm>
        </p:grpSpPr>
        <p:sp>
          <p:nvSpPr>
            <p:cNvPr id="41" name="Rectangle 105">
              <a:extLst>
                <a:ext uri="{FF2B5EF4-FFF2-40B4-BE49-F238E27FC236}">
                  <a16:creationId xmlns:a16="http://schemas.microsoft.com/office/drawing/2014/main" xmlns="" id="{3B726A4E-F333-4027-84EC-BCBD614E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861" y="476486"/>
              <a:ext cx="346392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r>
                <a:rPr lang="en-US" altLang="ko-KR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fu-chrm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2" name="Rectangle 105">
              <a:extLst>
                <a:ext uri="{FF2B5EF4-FFF2-40B4-BE49-F238E27FC236}">
                  <a16:creationId xmlns:a16="http://schemas.microsoft.com/office/drawing/2014/main" xmlns="" id="{986D4011-BBFA-4F96-8F86-CB241523C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861" y="845332"/>
              <a:ext cx="346392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36" name="표 16">
            <a:extLst>
              <a:ext uri="{FF2B5EF4-FFF2-40B4-BE49-F238E27FC236}">
                <a16:creationId xmlns:a16="http://schemas.microsoft.com/office/drawing/2014/main" xmlns="" id="{664DD4C2-9796-4A3F-BEA7-6F7BFBFDC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79235"/>
              </p:ext>
            </p:extLst>
          </p:nvPr>
        </p:nvGraphicFramePr>
        <p:xfrm>
          <a:off x="7696180" y="1056304"/>
          <a:ext cx="2025722" cy="2071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7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바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고정되어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선택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시 해당 위치로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사진 전환</a:t>
                      </a:r>
                      <a:endParaRPr lang="en-US" altLang="ko-KR" sz="8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사진 좌우 클릭 시 전환</a:t>
                      </a: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링크 연결</a:t>
                      </a:r>
                      <a:endParaRPr lang="en-US" altLang="ko-KR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클릭 시 해당 페이지로 전환</a:t>
                      </a: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7757271"/>
                  </a:ext>
                </a:extLst>
              </a:tr>
            </a:tbl>
          </a:graphicData>
        </a:graphic>
      </p:graphicFrame>
      <p:sp>
        <p:nvSpPr>
          <p:cNvPr id="46" name="Rectangle 105">
            <a:extLst>
              <a:ext uri="{FF2B5EF4-FFF2-40B4-BE49-F238E27FC236}">
                <a16:creationId xmlns:a16="http://schemas.microsoft.com/office/drawing/2014/main" xmlns="" id="{3B726A4E-F333-4027-84EC-BCBD614E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465" y="663578"/>
            <a:ext cx="1296546" cy="1712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87275" tIns="72000" rIns="87275" bIns="72000" anchor="ctr"/>
          <a:lstStyle/>
          <a:p>
            <a:pPr defTabSz="882543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장재찬</a:t>
            </a:r>
          </a:p>
        </p:txBody>
      </p:sp>
      <p:grpSp>
        <p:nvGrpSpPr>
          <p:cNvPr id="18" name="그룹 139">
            <a:extLst>
              <a:ext uri="{FF2B5EF4-FFF2-40B4-BE49-F238E27FC236}">
                <a16:creationId xmlns:a16="http://schemas.microsoft.com/office/drawing/2014/main" xmlns="" id="{4944FE26-AD62-4DB0-9570-FCFDE5663223}"/>
              </a:ext>
            </a:extLst>
          </p:cNvPr>
          <p:cNvGrpSpPr/>
          <p:nvPr/>
        </p:nvGrpSpPr>
        <p:grpSpPr>
          <a:xfrm>
            <a:off x="4293031" y="476674"/>
            <a:ext cx="3374736" cy="540779"/>
            <a:chOff x="4321628" y="558206"/>
            <a:chExt cx="3332005" cy="540779"/>
          </a:xfrm>
        </p:grpSpPr>
        <p:sp>
          <p:nvSpPr>
            <p:cNvPr id="19" name="Rectangle 105">
              <a:extLst>
                <a:ext uri="{FF2B5EF4-FFF2-40B4-BE49-F238E27FC236}">
                  <a16:creationId xmlns:a16="http://schemas.microsoft.com/office/drawing/2014/main" xmlns="" id="{989EA907-80F6-4183-B458-D1C28C189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558206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입력    ■ 조회    □ 수정    □ 삭제    □ 출력</a:t>
              </a:r>
            </a:p>
          </p:txBody>
        </p:sp>
        <p:sp>
          <p:nvSpPr>
            <p:cNvPr id="20" name="Rectangle 105">
              <a:extLst>
                <a:ext uri="{FF2B5EF4-FFF2-40B4-BE49-F238E27FC236}">
                  <a16:creationId xmlns:a16="http://schemas.microsoft.com/office/drawing/2014/main" xmlns="" id="{CC54C0B6-7315-4D21-B430-374062627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738226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■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HTML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BOARD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PROGRAM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Popup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기타</a:t>
              </a:r>
            </a:p>
          </p:txBody>
        </p:sp>
        <p:sp>
          <p:nvSpPr>
            <p:cNvPr id="21" name="Rectangle 105">
              <a:extLst>
                <a:ext uri="{FF2B5EF4-FFF2-40B4-BE49-F238E27FC236}">
                  <a16:creationId xmlns:a16="http://schemas.microsoft.com/office/drawing/2014/main" xmlns="" id="{1D8B2E4C-71C2-4CAF-85F4-044495312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927771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08" y="1016732"/>
            <a:ext cx="7132094" cy="5035478"/>
          </a:xfrm>
          <a:prstGeom prst="rect">
            <a:avLst/>
          </a:prstGeom>
        </p:spPr>
      </p:pic>
      <p:sp>
        <p:nvSpPr>
          <p:cNvPr id="91" name="Rectangle 49">
            <a:extLst>
              <a:ext uri="{FF2B5EF4-FFF2-40B4-BE49-F238E27FC236}">
                <a16:creationId xmlns:a16="http://schemas.microsoft.com/office/drawing/2014/main" xmlns="" id="{44F126C5-CE34-4F5A-9C2C-FC881D391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38" y="1842844"/>
            <a:ext cx="179387" cy="1793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0" lang="en-US" altLang="ko-KR" sz="700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4" name="Rectangle 49">
            <a:extLst>
              <a:ext uri="{FF2B5EF4-FFF2-40B4-BE49-F238E27FC236}">
                <a16:creationId xmlns:a16="http://schemas.microsoft.com/office/drawing/2014/main" xmlns="" id="{5EE64A0E-C122-47BA-8AF5-B072316E5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31" y="3185992"/>
            <a:ext cx="179387" cy="1793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0" lang="en-US" altLang="ko-KR" sz="700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34" name="Rectangle 49">
            <a:extLst>
              <a:ext uri="{FF2B5EF4-FFF2-40B4-BE49-F238E27FC236}">
                <a16:creationId xmlns:a16="http://schemas.microsoft.com/office/drawing/2014/main" xmlns="" id="{FD5DDE08-3EEE-41D0-9315-D347172F1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55" y="5853876"/>
            <a:ext cx="179387" cy="1793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3</a:t>
            </a:r>
            <a:endParaRPr kumimoji="0" lang="en-US" altLang="ko-KR" sz="7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665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FA557B8-5504-44A0-97A9-2D6F86BDBC23}"/>
              </a:ext>
            </a:extLst>
          </p:cNvPr>
          <p:cNvSpPr/>
          <p:nvPr/>
        </p:nvSpPr>
        <p:spPr>
          <a:xfrm>
            <a:off x="174700" y="656692"/>
            <a:ext cx="3373417" cy="1895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304" tIns="72776" rIns="47304" bIns="72776" rtlCol="0" anchor="ctr" anchorCtr="0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메인화면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0" name="그룹 285">
            <a:extLst>
              <a:ext uri="{FF2B5EF4-FFF2-40B4-BE49-F238E27FC236}">
                <a16:creationId xmlns:a16="http://schemas.microsoft.com/office/drawing/2014/main" xmlns="" id="{773B40AF-17FA-4030-9A00-E79E8927D9A5}"/>
              </a:ext>
            </a:extLst>
          </p:cNvPr>
          <p:cNvGrpSpPr/>
          <p:nvPr/>
        </p:nvGrpSpPr>
        <p:grpSpPr>
          <a:xfrm>
            <a:off x="8388946" y="476672"/>
            <a:ext cx="1296546" cy="540060"/>
            <a:chOff x="3780861" y="476486"/>
            <a:chExt cx="3463925" cy="540060"/>
          </a:xfrm>
        </p:grpSpPr>
        <p:sp>
          <p:nvSpPr>
            <p:cNvPr id="41" name="Rectangle 105">
              <a:extLst>
                <a:ext uri="{FF2B5EF4-FFF2-40B4-BE49-F238E27FC236}">
                  <a16:creationId xmlns:a16="http://schemas.microsoft.com/office/drawing/2014/main" xmlns="" id="{3B726A4E-F333-4027-84EC-BCBD614E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861" y="476486"/>
              <a:ext cx="346392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r>
                <a:rPr lang="en-US" altLang="ko-KR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fu-c</a:t>
              </a:r>
              <a:r>
                <a:rPr lang="en-US" altLang="ko-KR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omm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2" name="Rectangle 105">
              <a:extLst>
                <a:ext uri="{FF2B5EF4-FFF2-40B4-BE49-F238E27FC236}">
                  <a16:creationId xmlns:a16="http://schemas.microsoft.com/office/drawing/2014/main" xmlns="" id="{986D4011-BBFA-4F96-8F86-CB241523C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861" y="845332"/>
              <a:ext cx="346392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36" name="표 16">
            <a:extLst>
              <a:ext uri="{FF2B5EF4-FFF2-40B4-BE49-F238E27FC236}">
                <a16:creationId xmlns:a16="http://schemas.microsoft.com/office/drawing/2014/main" xmlns="" id="{664DD4C2-9796-4A3F-BEA7-6F7BFBFDC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172781"/>
              </p:ext>
            </p:extLst>
          </p:nvPr>
        </p:nvGraphicFramePr>
        <p:xfrm>
          <a:off x="7696180" y="1056304"/>
          <a:ext cx="2025722" cy="235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7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글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읽기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선택 시 읽기 창으로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이동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페이지 선택 시 해당 페이지로 이동</a:t>
                      </a: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글 검색</a:t>
                      </a:r>
                      <a:endParaRPr lang="en-US" altLang="ko-KR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글제목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글제목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글내용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글내용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헤더별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번호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조회수 순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7757271"/>
                  </a:ext>
                </a:extLst>
              </a:tr>
            </a:tbl>
          </a:graphicData>
        </a:graphic>
      </p:graphicFrame>
      <p:sp>
        <p:nvSpPr>
          <p:cNvPr id="46" name="Rectangle 105">
            <a:extLst>
              <a:ext uri="{FF2B5EF4-FFF2-40B4-BE49-F238E27FC236}">
                <a16:creationId xmlns:a16="http://schemas.microsoft.com/office/drawing/2014/main" xmlns="" id="{3B726A4E-F333-4027-84EC-BCBD614E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465" y="663578"/>
            <a:ext cx="1296546" cy="1712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87275" tIns="72000" rIns="87275" bIns="72000" anchor="ctr"/>
          <a:lstStyle/>
          <a:p>
            <a:pPr defTabSz="882543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장재찬</a:t>
            </a:r>
          </a:p>
        </p:txBody>
      </p:sp>
      <p:grpSp>
        <p:nvGrpSpPr>
          <p:cNvPr id="18" name="그룹 139">
            <a:extLst>
              <a:ext uri="{FF2B5EF4-FFF2-40B4-BE49-F238E27FC236}">
                <a16:creationId xmlns:a16="http://schemas.microsoft.com/office/drawing/2014/main" xmlns="" id="{4944FE26-AD62-4DB0-9570-FCFDE5663223}"/>
              </a:ext>
            </a:extLst>
          </p:cNvPr>
          <p:cNvGrpSpPr/>
          <p:nvPr/>
        </p:nvGrpSpPr>
        <p:grpSpPr>
          <a:xfrm>
            <a:off x="4293031" y="476674"/>
            <a:ext cx="3374736" cy="540779"/>
            <a:chOff x="4321628" y="558206"/>
            <a:chExt cx="3332005" cy="540779"/>
          </a:xfrm>
        </p:grpSpPr>
        <p:sp>
          <p:nvSpPr>
            <p:cNvPr id="19" name="Rectangle 105">
              <a:extLst>
                <a:ext uri="{FF2B5EF4-FFF2-40B4-BE49-F238E27FC236}">
                  <a16:creationId xmlns:a16="http://schemas.microsoft.com/office/drawing/2014/main" xmlns="" id="{989EA907-80F6-4183-B458-D1C28C189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558206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입력    ■ 조회    □ 수정    □ 삭제    □ 출력</a:t>
              </a:r>
            </a:p>
          </p:txBody>
        </p:sp>
        <p:sp>
          <p:nvSpPr>
            <p:cNvPr id="20" name="Rectangle 105">
              <a:extLst>
                <a:ext uri="{FF2B5EF4-FFF2-40B4-BE49-F238E27FC236}">
                  <a16:creationId xmlns:a16="http://schemas.microsoft.com/office/drawing/2014/main" xmlns="" id="{CC54C0B6-7315-4D21-B430-374062627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738226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■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HTML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BOARD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PROGRAM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Popup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기타</a:t>
              </a:r>
            </a:p>
          </p:txBody>
        </p:sp>
        <p:sp>
          <p:nvSpPr>
            <p:cNvPr id="21" name="Rectangle 105">
              <a:extLst>
                <a:ext uri="{FF2B5EF4-FFF2-40B4-BE49-F238E27FC236}">
                  <a16:creationId xmlns:a16="http://schemas.microsoft.com/office/drawing/2014/main" xmlns="" id="{1D8B2E4C-71C2-4CAF-85F4-044495312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927771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18" y="864570"/>
            <a:ext cx="5693448" cy="5236489"/>
          </a:xfrm>
          <a:prstGeom prst="rect">
            <a:avLst/>
          </a:prstGeom>
        </p:spPr>
      </p:pic>
      <p:sp>
        <p:nvSpPr>
          <p:cNvPr id="91" name="Rectangle 49">
            <a:extLst>
              <a:ext uri="{FF2B5EF4-FFF2-40B4-BE49-F238E27FC236}">
                <a16:creationId xmlns:a16="http://schemas.microsoft.com/office/drawing/2014/main" xmlns="" id="{44F126C5-CE34-4F5A-9C2C-FC881D391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38" y="1950082"/>
            <a:ext cx="179387" cy="1793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0" lang="en-US" altLang="ko-KR" sz="700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4" name="Rectangle 49">
            <a:extLst>
              <a:ext uri="{FF2B5EF4-FFF2-40B4-BE49-F238E27FC236}">
                <a16:creationId xmlns:a16="http://schemas.microsoft.com/office/drawing/2014/main" xmlns="" id="{5EE64A0E-C122-47BA-8AF5-B072316E5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631" y="5206176"/>
            <a:ext cx="179387" cy="1793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0" lang="en-US" altLang="ko-KR" sz="700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34" name="Rectangle 49">
            <a:extLst>
              <a:ext uri="{FF2B5EF4-FFF2-40B4-BE49-F238E27FC236}">
                <a16:creationId xmlns:a16="http://schemas.microsoft.com/office/drawing/2014/main" xmlns="" id="{FD5DDE08-3EEE-41D0-9315-D347172F1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930" y="4872801"/>
            <a:ext cx="179387" cy="1793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3</a:t>
            </a:r>
            <a:endParaRPr kumimoji="0" lang="en-US" altLang="ko-KR" sz="7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990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FA557B8-5504-44A0-97A9-2D6F86BDBC23}"/>
              </a:ext>
            </a:extLst>
          </p:cNvPr>
          <p:cNvSpPr/>
          <p:nvPr/>
        </p:nvSpPr>
        <p:spPr>
          <a:xfrm>
            <a:off x="174700" y="656692"/>
            <a:ext cx="3373417" cy="1895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304" tIns="72776" rIns="47304" bIns="72776" rtlCol="0" anchor="ctr" anchorCtr="0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읽기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0" name="그룹 285">
            <a:extLst>
              <a:ext uri="{FF2B5EF4-FFF2-40B4-BE49-F238E27FC236}">
                <a16:creationId xmlns:a16="http://schemas.microsoft.com/office/drawing/2014/main" xmlns="" id="{773B40AF-17FA-4030-9A00-E79E8927D9A5}"/>
              </a:ext>
            </a:extLst>
          </p:cNvPr>
          <p:cNvGrpSpPr/>
          <p:nvPr/>
        </p:nvGrpSpPr>
        <p:grpSpPr>
          <a:xfrm>
            <a:off x="8388946" y="476672"/>
            <a:ext cx="1296546" cy="540060"/>
            <a:chOff x="3780861" y="476486"/>
            <a:chExt cx="3463925" cy="540060"/>
          </a:xfrm>
        </p:grpSpPr>
        <p:sp>
          <p:nvSpPr>
            <p:cNvPr id="41" name="Rectangle 105">
              <a:extLst>
                <a:ext uri="{FF2B5EF4-FFF2-40B4-BE49-F238E27FC236}">
                  <a16:creationId xmlns:a16="http://schemas.microsoft.com/office/drawing/2014/main" xmlns="" id="{3B726A4E-F333-4027-84EC-BCBD614E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861" y="476486"/>
              <a:ext cx="346392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r>
                <a:rPr lang="en-US" altLang="ko-KR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fu-c</a:t>
              </a:r>
              <a:r>
                <a:rPr lang="en-US" altLang="ko-KR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omm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2" name="Rectangle 105">
              <a:extLst>
                <a:ext uri="{FF2B5EF4-FFF2-40B4-BE49-F238E27FC236}">
                  <a16:creationId xmlns:a16="http://schemas.microsoft.com/office/drawing/2014/main" xmlns="" id="{986D4011-BBFA-4F96-8F86-CB241523C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861" y="845332"/>
              <a:ext cx="346392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36" name="표 16">
            <a:extLst>
              <a:ext uri="{FF2B5EF4-FFF2-40B4-BE49-F238E27FC236}">
                <a16:creationId xmlns:a16="http://schemas.microsoft.com/office/drawing/2014/main" xmlns="" id="{664DD4C2-9796-4A3F-BEA7-6F7BFBFDC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5474"/>
              </p:ext>
            </p:extLst>
          </p:nvPr>
        </p:nvGraphicFramePr>
        <p:xfrm>
          <a:off x="7696180" y="1056304"/>
          <a:ext cx="2025722" cy="1763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7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7757271"/>
                  </a:ext>
                </a:extLst>
              </a:tr>
            </a:tbl>
          </a:graphicData>
        </a:graphic>
      </p:graphicFrame>
      <p:sp>
        <p:nvSpPr>
          <p:cNvPr id="46" name="Rectangle 105">
            <a:extLst>
              <a:ext uri="{FF2B5EF4-FFF2-40B4-BE49-F238E27FC236}">
                <a16:creationId xmlns:a16="http://schemas.microsoft.com/office/drawing/2014/main" xmlns="" id="{3B726A4E-F333-4027-84EC-BCBD614E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465" y="663578"/>
            <a:ext cx="1296546" cy="1712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87275" tIns="72000" rIns="87275" bIns="72000" anchor="ctr"/>
          <a:lstStyle/>
          <a:p>
            <a:pPr defTabSz="882543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장재찬</a:t>
            </a:r>
          </a:p>
        </p:txBody>
      </p:sp>
      <p:grpSp>
        <p:nvGrpSpPr>
          <p:cNvPr id="18" name="그룹 139">
            <a:extLst>
              <a:ext uri="{FF2B5EF4-FFF2-40B4-BE49-F238E27FC236}">
                <a16:creationId xmlns:a16="http://schemas.microsoft.com/office/drawing/2014/main" xmlns="" id="{4944FE26-AD62-4DB0-9570-FCFDE5663223}"/>
              </a:ext>
            </a:extLst>
          </p:cNvPr>
          <p:cNvGrpSpPr/>
          <p:nvPr/>
        </p:nvGrpSpPr>
        <p:grpSpPr>
          <a:xfrm>
            <a:off x="4293031" y="476674"/>
            <a:ext cx="3374736" cy="540779"/>
            <a:chOff x="4321628" y="558206"/>
            <a:chExt cx="3332005" cy="540779"/>
          </a:xfrm>
        </p:grpSpPr>
        <p:sp>
          <p:nvSpPr>
            <p:cNvPr id="19" name="Rectangle 105">
              <a:extLst>
                <a:ext uri="{FF2B5EF4-FFF2-40B4-BE49-F238E27FC236}">
                  <a16:creationId xmlns:a16="http://schemas.microsoft.com/office/drawing/2014/main" xmlns="" id="{989EA907-80F6-4183-B458-D1C28C189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558206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입력    ■ 조회    □ 수정    □ 삭제    □ 출력</a:t>
              </a:r>
            </a:p>
          </p:txBody>
        </p:sp>
        <p:sp>
          <p:nvSpPr>
            <p:cNvPr id="20" name="Rectangle 105">
              <a:extLst>
                <a:ext uri="{FF2B5EF4-FFF2-40B4-BE49-F238E27FC236}">
                  <a16:creationId xmlns:a16="http://schemas.microsoft.com/office/drawing/2014/main" xmlns="" id="{CC54C0B6-7315-4D21-B430-374062627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738226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■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HTML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BOARD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PROGRAM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Popup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기타</a:t>
              </a:r>
            </a:p>
          </p:txBody>
        </p:sp>
        <p:sp>
          <p:nvSpPr>
            <p:cNvPr id="21" name="Rectangle 105">
              <a:extLst>
                <a:ext uri="{FF2B5EF4-FFF2-40B4-BE49-F238E27FC236}">
                  <a16:creationId xmlns:a16="http://schemas.microsoft.com/office/drawing/2014/main" xmlns="" id="{1D8B2E4C-71C2-4CAF-85F4-044495312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927771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94" y="864570"/>
            <a:ext cx="5679096" cy="523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FA557B8-5504-44A0-97A9-2D6F86BDBC23}"/>
              </a:ext>
            </a:extLst>
          </p:cNvPr>
          <p:cNvSpPr/>
          <p:nvPr/>
        </p:nvSpPr>
        <p:spPr>
          <a:xfrm>
            <a:off x="174700" y="656692"/>
            <a:ext cx="3373417" cy="1895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304" tIns="72776" rIns="47304" bIns="72776" rtlCol="0" anchor="ctr" anchorCtr="0"/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FAQ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0" name="그룹 285">
            <a:extLst>
              <a:ext uri="{FF2B5EF4-FFF2-40B4-BE49-F238E27FC236}">
                <a16:creationId xmlns:a16="http://schemas.microsoft.com/office/drawing/2014/main" xmlns="" id="{773B40AF-17FA-4030-9A00-E79E8927D9A5}"/>
              </a:ext>
            </a:extLst>
          </p:cNvPr>
          <p:cNvGrpSpPr/>
          <p:nvPr/>
        </p:nvGrpSpPr>
        <p:grpSpPr>
          <a:xfrm>
            <a:off x="8388946" y="476672"/>
            <a:ext cx="1296546" cy="540060"/>
            <a:chOff x="3780861" y="476486"/>
            <a:chExt cx="3463925" cy="540060"/>
          </a:xfrm>
        </p:grpSpPr>
        <p:sp>
          <p:nvSpPr>
            <p:cNvPr id="41" name="Rectangle 105">
              <a:extLst>
                <a:ext uri="{FF2B5EF4-FFF2-40B4-BE49-F238E27FC236}">
                  <a16:creationId xmlns:a16="http://schemas.microsoft.com/office/drawing/2014/main" xmlns="" id="{3B726A4E-F333-4027-84EC-BCBD614E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861" y="476486"/>
              <a:ext cx="346392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r>
                <a:rPr lang="en-US" altLang="ko-KR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fu-c</a:t>
              </a:r>
              <a:r>
                <a:rPr lang="en-US" altLang="ko-KR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faq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2" name="Rectangle 105">
              <a:extLst>
                <a:ext uri="{FF2B5EF4-FFF2-40B4-BE49-F238E27FC236}">
                  <a16:creationId xmlns:a16="http://schemas.microsoft.com/office/drawing/2014/main" xmlns="" id="{986D4011-BBFA-4F96-8F86-CB241523C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861" y="845332"/>
              <a:ext cx="346392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36" name="표 16">
            <a:extLst>
              <a:ext uri="{FF2B5EF4-FFF2-40B4-BE49-F238E27FC236}">
                <a16:creationId xmlns:a16="http://schemas.microsoft.com/office/drawing/2014/main" xmlns="" id="{664DD4C2-9796-4A3F-BEA7-6F7BFBFDC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084427"/>
              </p:ext>
            </p:extLst>
          </p:nvPr>
        </p:nvGraphicFramePr>
        <p:xfrm>
          <a:off x="7696180" y="1056304"/>
          <a:ext cx="2025722" cy="248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7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글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읽기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질문  영역 클릭 시 답변 영역 활성화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이동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페이지 선택 시 해당 페이지로 이동</a:t>
                      </a: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글 검색</a:t>
                      </a:r>
                      <a:endParaRPr lang="en-US" altLang="ko-KR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글제목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글제목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글내용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글내용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헤더별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번호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조회수 순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7757271"/>
                  </a:ext>
                </a:extLst>
              </a:tr>
            </a:tbl>
          </a:graphicData>
        </a:graphic>
      </p:graphicFrame>
      <p:sp>
        <p:nvSpPr>
          <p:cNvPr id="46" name="Rectangle 105">
            <a:extLst>
              <a:ext uri="{FF2B5EF4-FFF2-40B4-BE49-F238E27FC236}">
                <a16:creationId xmlns:a16="http://schemas.microsoft.com/office/drawing/2014/main" xmlns="" id="{3B726A4E-F333-4027-84EC-BCBD614E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465" y="663578"/>
            <a:ext cx="1296546" cy="1712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87275" tIns="72000" rIns="87275" bIns="72000" anchor="ctr"/>
          <a:lstStyle/>
          <a:p>
            <a:pPr defTabSz="882543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장재찬</a:t>
            </a:r>
          </a:p>
        </p:txBody>
      </p:sp>
      <p:grpSp>
        <p:nvGrpSpPr>
          <p:cNvPr id="18" name="그룹 139">
            <a:extLst>
              <a:ext uri="{FF2B5EF4-FFF2-40B4-BE49-F238E27FC236}">
                <a16:creationId xmlns:a16="http://schemas.microsoft.com/office/drawing/2014/main" xmlns="" id="{4944FE26-AD62-4DB0-9570-FCFDE5663223}"/>
              </a:ext>
            </a:extLst>
          </p:cNvPr>
          <p:cNvGrpSpPr/>
          <p:nvPr/>
        </p:nvGrpSpPr>
        <p:grpSpPr>
          <a:xfrm>
            <a:off x="4293031" y="476674"/>
            <a:ext cx="3374736" cy="540779"/>
            <a:chOff x="4321628" y="558206"/>
            <a:chExt cx="3332005" cy="540779"/>
          </a:xfrm>
        </p:grpSpPr>
        <p:sp>
          <p:nvSpPr>
            <p:cNvPr id="19" name="Rectangle 105">
              <a:extLst>
                <a:ext uri="{FF2B5EF4-FFF2-40B4-BE49-F238E27FC236}">
                  <a16:creationId xmlns:a16="http://schemas.microsoft.com/office/drawing/2014/main" xmlns="" id="{989EA907-80F6-4183-B458-D1C28C189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558206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입력    ■ 조회    □ 수정    □ 삭제    □ 출력</a:t>
              </a:r>
            </a:p>
          </p:txBody>
        </p:sp>
        <p:sp>
          <p:nvSpPr>
            <p:cNvPr id="20" name="Rectangle 105">
              <a:extLst>
                <a:ext uri="{FF2B5EF4-FFF2-40B4-BE49-F238E27FC236}">
                  <a16:creationId xmlns:a16="http://schemas.microsoft.com/office/drawing/2014/main" xmlns="" id="{CC54C0B6-7315-4D21-B430-374062627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738226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■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HTML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BOARD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PROGRAM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Popup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기타</a:t>
              </a:r>
            </a:p>
          </p:txBody>
        </p:sp>
        <p:sp>
          <p:nvSpPr>
            <p:cNvPr id="21" name="Rectangle 105">
              <a:extLst>
                <a:ext uri="{FF2B5EF4-FFF2-40B4-BE49-F238E27FC236}">
                  <a16:creationId xmlns:a16="http://schemas.microsoft.com/office/drawing/2014/main" xmlns="" id="{1D8B2E4C-71C2-4CAF-85F4-044495312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927771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19" y="864570"/>
            <a:ext cx="5678046" cy="5236489"/>
          </a:xfrm>
          <a:prstGeom prst="rect">
            <a:avLst/>
          </a:prstGeom>
        </p:spPr>
      </p:pic>
      <p:sp>
        <p:nvSpPr>
          <p:cNvPr id="91" name="Rectangle 49">
            <a:extLst>
              <a:ext uri="{FF2B5EF4-FFF2-40B4-BE49-F238E27FC236}">
                <a16:creationId xmlns:a16="http://schemas.microsoft.com/office/drawing/2014/main" xmlns="" id="{44F126C5-CE34-4F5A-9C2C-FC881D391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38" y="1902457"/>
            <a:ext cx="179387" cy="1793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0" lang="en-US" altLang="ko-KR" sz="700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4" name="Rectangle 49">
            <a:extLst>
              <a:ext uri="{FF2B5EF4-FFF2-40B4-BE49-F238E27FC236}">
                <a16:creationId xmlns:a16="http://schemas.microsoft.com/office/drawing/2014/main" xmlns="" id="{5EE64A0E-C122-47BA-8AF5-B072316E5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631" y="5206176"/>
            <a:ext cx="179387" cy="1793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0" lang="en-US" altLang="ko-KR" sz="700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34" name="Rectangle 49">
            <a:extLst>
              <a:ext uri="{FF2B5EF4-FFF2-40B4-BE49-F238E27FC236}">
                <a16:creationId xmlns:a16="http://schemas.microsoft.com/office/drawing/2014/main" xmlns="" id="{FD5DDE08-3EEE-41D0-9315-D347172F1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930" y="4872801"/>
            <a:ext cx="179387" cy="1793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3</a:t>
            </a:r>
            <a:endParaRPr kumimoji="0" lang="en-US" altLang="ko-KR" sz="7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9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FA557B8-5504-44A0-97A9-2D6F86BDBC23}"/>
              </a:ext>
            </a:extLst>
          </p:cNvPr>
          <p:cNvSpPr/>
          <p:nvPr/>
        </p:nvSpPr>
        <p:spPr>
          <a:xfrm>
            <a:off x="174700" y="656692"/>
            <a:ext cx="3373417" cy="1895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304" tIns="72776" rIns="47304" bIns="72776" rtlCol="0" anchor="ctr" anchorCtr="0"/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모바일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후쿠오카의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역사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0" name="그룹 285">
            <a:extLst>
              <a:ext uri="{FF2B5EF4-FFF2-40B4-BE49-F238E27FC236}">
                <a16:creationId xmlns:a16="http://schemas.microsoft.com/office/drawing/2014/main" xmlns="" id="{773B40AF-17FA-4030-9A00-E79E8927D9A5}"/>
              </a:ext>
            </a:extLst>
          </p:cNvPr>
          <p:cNvGrpSpPr/>
          <p:nvPr/>
        </p:nvGrpSpPr>
        <p:grpSpPr>
          <a:xfrm>
            <a:off x="8388946" y="476672"/>
            <a:ext cx="1296546" cy="540060"/>
            <a:chOff x="3780861" y="476486"/>
            <a:chExt cx="3463925" cy="540060"/>
          </a:xfrm>
        </p:grpSpPr>
        <p:sp>
          <p:nvSpPr>
            <p:cNvPr id="41" name="Rectangle 105">
              <a:extLst>
                <a:ext uri="{FF2B5EF4-FFF2-40B4-BE49-F238E27FC236}">
                  <a16:creationId xmlns:a16="http://schemas.microsoft.com/office/drawing/2014/main" xmlns="" id="{3B726A4E-F333-4027-84EC-BCBD614E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861" y="476486"/>
              <a:ext cx="346392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r>
                <a:rPr lang="en-US" altLang="ko-KR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fu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-info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2" name="Rectangle 105">
              <a:extLst>
                <a:ext uri="{FF2B5EF4-FFF2-40B4-BE49-F238E27FC236}">
                  <a16:creationId xmlns:a16="http://schemas.microsoft.com/office/drawing/2014/main" xmlns="" id="{986D4011-BBFA-4F96-8F86-CB241523C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861" y="845332"/>
              <a:ext cx="346392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36" name="표 16">
            <a:extLst>
              <a:ext uri="{FF2B5EF4-FFF2-40B4-BE49-F238E27FC236}">
                <a16:creationId xmlns:a16="http://schemas.microsoft.com/office/drawing/2014/main" xmlns="" id="{664DD4C2-9796-4A3F-BEA7-6F7BFBFDC3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96180" y="1056304"/>
          <a:ext cx="2025722" cy="1952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673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사진확대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클릭 시 팝업으로 사진 확대</a:t>
                      </a: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4189404"/>
                  </a:ext>
                </a:extLst>
              </a:tr>
            </a:tbl>
          </a:graphicData>
        </a:graphic>
      </p:graphicFrame>
      <p:sp>
        <p:nvSpPr>
          <p:cNvPr id="46" name="Rectangle 105">
            <a:extLst>
              <a:ext uri="{FF2B5EF4-FFF2-40B4-BE49-F238E27FC236}">
                <a16:creationId xmlns:a16="http://schemas.microsoft.com/office/drawing/2014/main" xmlns="" id="{3B726A4E-F333-4027-84EC-BCBD614E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465" y="663578"/>
            <a:ext cx="1296546" cy="1712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87275" tIns="72000" rIns="87275" bIns="72000" anchor="ctr"/>
          <a:lstStyle/>
          <a:p>
            <a:pPr defTabSz="882543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장재찬</a:t>
            </a:r>
          </a:p>
        </p:txBody>
      </p:sp>
      <p:grpSp>
        <p:nvGrpSpPr>
          <p:cNvPr id="44" name="그룹 139">
            <a:extLst>
              <a:ext uri="{FF2B5EF4-FFF2-40B4-BE49-F238E27FC236}">
                <a16:creationId xmlns:a16="http://schemas.microsoft.com/office/drawing/2014/main" xmlns="" id="{D36493BB-A511-4235-BB32-198368F5BE89}"/>
              </a:ext>
            </a:extLst>
          </p:cNvPr>
          <p:cNvGrpSpPr/>
          <p:nvPr/>
        </p:nvGrpSpPr>
        <p:grpSpPr>
          <a:xfrm>
            <a:off x="4293031" y="476674"/>
            <a:ext cx="3374736" cy="540779"/>
            <a:chOff x="4321628" y="558206"/>
            <a:chExt cx="3332005" cy="540779"/>
          </a:xfrm>
        </p:grpSpPr>
        <p:sp>
          <p:nvSpPr>
            <p:cNvPr id="45" name="Rectangle 105">
              <a:extLst>
                <a:ext uri="{FF2B5EF4-FFF2-40B4-BE49-F238E27FC236}">
                  <a16:creationId xmlns:a16="http://schemas.microsoft.com/office/drawing/2014/main" xmlns="" id="{459457D5-30D9-4FBC-8372-9B8CC52AC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558206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입력    ■ 조회    □ 수정    □ 삭제    □ 출력</a:t>
              </a:r>
            </a:p>
          </p:txBody>
        </p:sp>
        <p:sp>
          <p:nvSpPr>
            <p:cNvPr id="47" name="Rectangle 105">
              <a:extLst>
                <a:ext uri="{FF2B5EF4-FFF2-40B4-BE49-F238E27FC236}">
                  <a16:creationId xmlns:a16="http://schemas.microsoft.com/office/drawing/2014/main" xmlns="" id="{DA971904-2216-4812-B152-1396A8161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738226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■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HTML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BOARD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PROGRAM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Popup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기타</a:t>
              </a:r>
            </a:p>
          </p:txBody>
        </p:sp>
        <p:sp>
          <p:nvSpPr>
            <p:cNvPr id="48" name="Rectangle 105">
              <a:extLst>
                <a:ext uri="{FF2B5EF4-FFF2-40B4-BE49-F238E27FC236}">
                  <a16:creationId xmlns:a16="http://schemas.microsoft.com/office/drawing/2014/main" xmlns="" id="{30427447-2C09-430B-8BD7-68E12E716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927771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75" y="931125"/>
            <a:ext cx="1638998" cy="51838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16" y="1565431"/>
            <a:ext cx="2019743" cy="3915194"/>
          </a:xfrm>
          <a:prstGeom prst="rect">
            <a:avLst/>
          </a:prstGeom>
        </p:spPr>
      </p:pic>
      <p:sp>
        <p:nvSpPr>
          <p:cNvPr id="92" name="Rectangle 49">
            <a:extLst>
              <a:ext uri="{FF2B5EF4-FFF2-40B4-BE49-F238E27FC236}">
                <a16:creationId xmlns:a16="http://schemas.microsoft.com/office/drawing/2014/main" xmlns="" id="{44F126C5-CE34-4F5A-9C2C-FC881D391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471" y="1386043"/>
            <a:ext cx="179387" cy="1793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0" lang="en-US" altLang="ko-KR" sz="700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3670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FA557B8-5504-44A0-97A9-2D6F86BDBC23}"/>
              </a:ext>
            </a:extLst>
          </p:cNvPr>
          <p:cNvSpPr/>
          <p:nvPr/>
        </p:nvSpPr>
        <p:spPr>
          <a:xfrm>
            <a:off x="174700" y="656692"/>
            <a:ext cx="3373417" cy="1895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304" tIns="72776" rIns="47304" bIns="72776" rtlCol="0" anchor="ctr" anchorCtr="0"/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후쿠오카의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매력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0" name="그룹 285">
            <a:extLst>
              <a:ext uri="{FF2B5EF4-FFF2-40B4-BE49-F238E27FC236}">
                <a16:creationId xmlns:a16="http://schemas.microsoft.com/office/drawing/2014/main" xmlns="" id="{773B40AF-17FA-4030-9A00-E79E8927D9A5}"/>
              </a:ext>
            </a:extLst>
          </p:cNvPr>
          <p:cNvGrpSpPr/>
          <p:nvPr/>
        </p:nvGrpSpPr>
        <p:grpSpPr>
          <a:xfrm>
            <a:off x="8388946" y="476672"/>
            <a:ext cx="1296546" cy="540060"/>
            <a:chOff x="3780861" y="476486"/>
            <a:chExt cx="3463925" cy="540060"/>
          </a:xfrm>
        </p:grpSpPr>
        <p:sp>
          <p:nvSpPr>
            <p:cNvPr id="41" name="Rectangle 105">
              <a:extLst>
                <a:ext uri="{FF2B5EF4-FFF2-40B4-BE49-F238E27FC236}">
                  <a16:creationId xmlns:a16="http://schemas.microsoft.com/office/drawing/2014/main" xmlns="" id="{3B726A4E-F333-4027-84EC-BCBD614E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861" y="476486"/>
              <a:ext cx="346392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r>
                <a:rPr lang="en-US" altLang="ko-KR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fu-chrm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2" name="Rectangle 105">
              <a:extLst>
                <a:ext uri="{FF2B5EF4-FFF2-40B4-BE49-F238E27FC236}">
                  <a16:creationId xmlns:a16="http://schemas.microsoft.com/office/drawing/2014/main" xmlns="" id="{986D4011-BBFA-4F96-8F86-CB241523C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861" y="845332"/>
              <a:ext cx="346392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36" name="표 16">
            <a:extLst>
              <a:ext uri="{FF2B5EF4-FFF2-40B4-BE49-F238E27FC236}">
                <a16:creationId xmlns:a16="http://schemas.microsoft.com/office/drawing/2014/main" xmlns="" id="{664DD4C2-9796-4A3F-BEA7-6F7BFBFDC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99852"/>
              </p:ext>
            </p:extLst>
          </p:nvPr>
        </p:nvGraphicFramePr>
        <p:xfrm>
          <a:off x="7696180" y="1056304"/>
          <a:ext cx="2025722" cy="2169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7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접기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열기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클릭 시 박스 색 전환되며 해당 항목 접기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재클릭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시 열기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사진 전환</a:t>
                      </a:r>
                      <a:endParaRPr lang="en-US" altLang="ko-KR" sz="8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사진 좌우 전환</a:t>
                      </a: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사진 전환 시 색 변환</a:t>
                      </a:r>
                      <a:endParaRPr lang="en-US" altLang="ko-KR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링크 연결</a:t>
                      </a:r>
                      <a:endParaRPr lang="en-US" altLang="ko-KR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클릭 시 해당 페이지로 전환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7757271"/>
                  </a:ext>
                </a:extLst>
              </a:tr>
            </a:tbl>
          </a:graphicData>
        </a:graphic>
      </p:graphicFrame>
      <p:sp>
        <p:nvSpPr>
          <p:cNvPr id="46" name="Rectangle 105">
            <a:extLst>
              <a:ext uri="{FF2B5EF4-FFF2-40B4-BE49-F238E27FC236}">
                <a16:creationId xmlns:a16="http://schemas.microsoft.com/office/drawing/2014/main" xmlns="" id="{3B726A4E-F333-4027-84EC-BCBD614E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465" y="663578"/>
            <a:ext cx="1296546" cy="1712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87275" tIns="72000" rIns="87275" bIns="72000" anchor="ctr"/>
          <a:lstStyle/>
          <a:p>
            <a:pPr defTabSz="882543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장재찬</a:t>
            </a:r>
          </a:p>
        </p:txBody>
      </p:sp>
      <p:grpSp>
        <p:nvGrpSpPr>
          <p:cNvPr id="18" name="그룹 139">
            <a:extLst>
              <a:ext uri="{FF2B5EF4-FFF2-40B4-BE49-F238E27FC236}">
                <a16:creationId xmlns:a16="http://schemas.microsoft.com/office/drawing/2014/main" xmlns="" id="{4944FE26-AD62-4DB0-9570-FCFDE5663223}"/>
              </a:ext>
            </a:extLst>
          </p:cNvPr>
          <p:cNvGrpSpPr/>
          <p:nvPr/>
        </p:nvGrpSpPr>
        <p:grpSpPr>
          <a:xfrm>
            <a:off x="4293031" y="476674"/>
            <a:ext cx="3374736" cy="540779"/>
            <a:chOff x="4321628" y="558206"/>
            <a:chExt cx="3332005" cy="540779"/>
          </a:xfrm>
        </p:grpSpPr>
        <p:sp>
          <p:nvSpPr>
            <p:cNvPr id="19" name="Rectangle 105">
              <a:extLst>
                <a:ext uri="{FF2B5EF4-FFF2-40B4-BE49-F238E27FC236}">
                  <a16:creationId xmlns:a16="http://schemas.microsoft.com/office/drawing/2014/main" xmlns="" id="{989EA907-80F6-4183-B458-D1C28C189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558206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입력    ■ 조회    □ 수정    □ 삭제    □ 출력</a:t>
              </a:r>
            </a:p>
          </p:txBody>
        </p:sp>
        <p:sp>
          <p:nvSpPr>
            <p:cNvPr id="20" name="Rectangle 105">
              <a:extLst>
                <a:ext uri="{FF2B5EF4-FFF2-40B4-BE49-F238E27FC236}">
                  <a16:creationId xmlns:a16="http://schemas.microsoft.com/office/drawing/2014/main" xmlns="" id="{CC54C0B6-7315-4D21-B430-374062627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738226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■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HTML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BOARD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PROGRAM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Popup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기타</a:t>
              </a:r>
            </a:p>
          </p:txBody>
        </p:sp>
        <p:sp>
          <p:nvSpPr>
            <p:cNvPr id="21" name="Rectangle 105">
              <a:extLst>
                <a:ext uri="{FF2B5EF4-FFF2-40B4-BE49-F238E27FC236}">
                  <a16:creationId xmlns:a16="http://schemas.microsoft.com/office/drawing/2014/main" xmlns="" id="{1D8B2E4C-71C2-4CAF-85F4-044495312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927771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05" y="1035784"/>
            <a:ext cx="4502238" cy="5019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368" y="1086350"/>
            <a:ext cx="1919708" cy="4918542"/>
          </a:xfrm>
          <a:prstGeom prst="rect">
            <a:avLst/>
          </a:prstGeom>
        </p:spPr>
      </p:pic>
      <p:sp>
        <p:nvSpPr>
          <p:cNvPr id="91" name="Rectangle 49">
            <a:extLst>
              <a:ext uri="{FF2B5EF4-FFF2-40B4-BE49-F238E27FC236}">
                <a16:creationId xmlns:a16="http://schemas.microsoft.com/office/drawing/2014/main" xmlns="" id="{44F126C5-CE34-4F5A-9C2C-FC881D391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88" y="1499944"/>
            <a:ext cx="179387" cy="1793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0" lang="en-US" altLang="ko-KR" sz="700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4" name="Rectangle 49">
            <a:extLst>
              <a:ext uri="{FF2B5EF4-FFF2-40B4-BE49-F238E27FC236}">
                <a16:creationId xmlns:a16="http://schemas.microsoft.com/office/drawing/2014/main" xmlns="" id="{5EE64A0E-C122-47BA-8AF5-B072316E5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408" y="1626824"/>
            <a:ext cx="179387" cy="1793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0" lang="en-US" altLang="ko-KR" sz="700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34" name="Rectangle 49">
            <a:extLst>
              <a:ext uri="{FF2B5EF4-FFF2-40B4-BE49-F238E27FC236}">
                <a16:creationId xmlns:a16="http://schemas.microsoft.com/office/drawing/2014/main" xmlns="" id="{FD5DDE08-3EEE-41D0-9315-D347172F1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55" y="2882076"/>
            <a:ext cx="179387" cy="1793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3</a:t>
            </a:r>
            <a:endParaRPr kumimoji="0" lang="en-US" altLang="ko-KR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Rectangle 49">
            <a:extLst>
              <a:ext uri="{FF2B5EF4-FFF2-40B4-BE49-F238E27FC236}">
                <a16:creationId xmlns:a16="http://schemas.microsoft.com/office/drawing/2014/main" xmlns="" id="{FD5DDE08-3EEE-41D0-9315-D347172F1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430" y="5800149"/>
            <a:ext cx="179387" cy="1793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70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en-US" altLang="ko-KR" sz="7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688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FA557B8-5504-44A0-97A9-2D6F86BDBC23}"/>
              </a:ext>
            </a:extLst>
          </p:cNvPr>
          <p:cNvSpPr/>
          <p:nvPr/>
        </p:nvSpPr>
        <p:spPr>
          <a:xfrm>
            <a:off x="174700" y="656692"/>
            <a:ext cx="3373417" cy="1895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304" tIns="72776" rIns="47304" bIns="72776" rtlCol="0" anchor="ctr" anchorCtr="0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공지사항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메인화면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0" name="그룹 285">
            <a:extLst>
              <a:ext uri="{FF2B5EF4-FFF2-40B4-BE49-F238E27FC236}">
                <a16:creationId xmlns:a16="http://schemas.microsoft.com/office/drawing/2014/main" xmlns="" id="{773B40AF-17FA-4030-9A00-E79E8927D9A5}"/>
              </a:ext>
            </a:extLst>
          </p:cNvPr>
          <p:cNvGrpSpPr/>
          <p:nvPr/>
        </p:nvGrpSpPr>
        <p:grpSpPr>
          <a:xfrm>
            <a:off x="8388946" y="476672"/>
            <a:ext cx="1296546" cy="540060"/>
            <a:chOff x="3780861" y="476486"/>
            <a:chExt cx="3463925" cy="540060"/>
          </a:xfrm>
        </p:grpSpPr>
        <p:sp>
          <p:nvSpPr>
            <p:cNvPr id="41" name="Rectangle 105">
              <a:extLst>
                <a:ext uri="{FF2B5EF4-FFF2-40B4-BE49-F238E27FC236}">
                  <a16:creationId xmlns:a16="http://schemas.microsoft.com/office/drawing/2014/main" xmlns="" id="{3B726A4E-F333-4027-84EC-BCBD614E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861" y="476486"/>
              <a:ext cx="346392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r>
                <a:rPr lang="en-US" altLang="ko-KR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fu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-admin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2" name="Rectangle 105">
              <a:extLst>
                <a:ext uri="{FF2B5EF4-FFF2-40B4-BE49-F238E27FC236}">
                  <a16:creationId xmlns:a16="http://schemas.microsoft.com/office/drawing/2014/main" xmlns="" id="{986D4011-BBFA-4F96-8F86-CB241523C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861" y="845332"/>
              <a:ext cx="346392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36" name="표 16">
            <a:extLst>
              <a:ext uri="{FF2B5EF4-FFF2-40B4-BE49-F238E27FC236}">
                <a16:creationId xmlns:a16="http://schemas.microsoft.com/office/drawing/2014/main" xmlns="" id="{664DD4C2-9796-4A3F-BEA7-6F7BFBFDC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565353"/>
              </p:ext>
            </p:extLst>
          </p:nvPr>
        </p:nvGraphicFramePr>
        <p:xfrm>
          <a:off x="7696180" y="1056304"/>
          <a:ext cx="2025722" cy="1763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7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글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쓰기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선택 시 작성 창으로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7757271"/>
                  </a:ext>
                </a:extLst>
              </a:tr>
            </a:tbl>
          </a:graphicData>
        </a:graphic>
      </p:graphicFrame>
      <p:sp>
        <p:nvSpPr>
          <p:cNvPr id="46" name="Rectangle 105">
            <a:extLst>
              <a:ext uri="{FF2B5EF4-FFF2-40B4-BE49-F238E27FC236}">
                <a16:creationId xmlns:a16="http://schemas.microsoft.com/office/drawing/2014/main" xmlns="" id="{3B726A4E-F333-4027-84EC-BCBD614E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465" y="663578"/>
            <a:ext cx="1296546" cy="1712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87275" tIns="72000" rIns="87275" bIns="72000" anchor="ctr"/>
          <a:lstStyle/>
          <a:p>
            <a:pPr defTabSz="882543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장재찬</a:t>
            </a:r>
          </a:p>
        </p:txBody>
      </p:sp>
      <p:grpSp>
        <p:nvGrpSpPr>
          <p:cNvPr id="18" name="그룹 139">
            <a:extLst>
              <a:ext uri="{FF2B5EF4-FFF2-40B4-BE49-F238E27FC236}">
                <a16:creationId xmlns:a16="http://schemas.microsoft.com/office/drawing/2014/main" xmlns="" id="{4944FE26-AD62-4DB0-9570-FCFDE5663223}"/>
              </a:ext>
            </a:extLst>
          </p:cNvPr>
          <p:cNvGrpSpPr/>
          <p:nvPr/>
        </p:nvGrpSpPr>
        <p:grpSpPr>
          <a:xfrm>
            <a:off x="4293031" y="476674"/>
            <a:ext cx="3374736" cy="540779"/>
            <a:chOff x="4321628" y="558206"/>
            <a:chExt cx="3332005" cy="540779"/>
          </a:xfrm>
        </p:grpSpPr>
        <p:sp>
          <p:nvSpPr>
            <p:cNvPr id="19" name="Rectangle 105">
              <a:extLst>
                <a:ext uri="{FF2B5EF4-FFF2-40B4-BE49-F238E27FC236}">
                  <a16:creationId xmlns:a16="http://schemas.microsoft.com/office/drawing/2014/main" xmlns="" id="{989EA907-80F6-4183-B458-D1C28C189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558206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입력    ■ 조회    □ 수정    □ 삭제    □ 출력</a:t>
              </a:r>
            </a:p>
          </p:txBody>
        </p:sp>
        <p:sp>
          <p:nvSpPr>
            <p:cNvPr id="20" name="Rectangle 105">
              <a:extLst>
                <a:ext uri="{FF2B5EF4-FFF2-40B4-BE49-F238E27FC236}">
                  <a16:creationId xmlns:a16="http://schemas.microsoft.com/office/drawing/2014/main" xmlns="" id="{CC54C0B6-7315-4D21-B430-374062627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738226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■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HTML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BOARD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PROGRAM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Popup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기타</a:t>
              </a:r>
            </a:p>
          </p:txBody>
        </p:sp>
        <p:sp>
          <p:nvSpPr>
            <p:cNvPr id="21" name="Rectangle 105">
              <a:extLst>
                <a:ext uri="{FF2B5EF4-FFF2-40B4-BE49-F238E27FC236}">
                  <a16:creationId xmlns:a16="http://schemas.microsoft.com/office/drawing/2014/main" xmlns="" id="{1D8B2E4C-71C2-4CAF-85F4-044495312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927771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65" y="864570"/>
            <a:ext cx="5680153" cy="5236489"/>
          </a:xfrm>
          <a:prstGeom prst="rect">
            <a:avLst/>
          </a:prstGeom>
        </p:spPr>
      </p:pic>
      <p:sp>
        <p:nvSpPr>
          <p:cNvPr id="91" name="Rectangle 49">
            <a:extLst>
              <a:ext uri="{FF2B5EF4-FFF2-40B4-BE49-F238E27FC236}">
                <a16:creationId xmlns:a16="http://schemas.microsoft.com/office/drawing/2014/main" xmlns="" id="{44F126C5-CE34-4F5A-9C2C-FC881D391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713" y="4962495"/>
            <a:ext cx="179387" cy="1793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0" lang="en-US" altLang="ko-KR" sz="700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254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FA557B8-5504-44A0-97A9-2D6F86BDBC23}"/>
              </a:ext>
            </a:extLst>
          </p:cNvPr>
          <p:cNvSpPr/>
          <p:nvPr/>
        </p:nvSpPr>
        <p:spPr>
          <a:xfrm>
            <a:off x="174700" y="656692"/>
            <a:ext cx="3373417" cy="1895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304" tIns="72776" rIns="47304" bIns="72776" rtlCol="0" anchor="ctr" anchorCtr="0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공지사항 작성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0" name="그룹 285">
            <a:extLst>
              <a:ext uri="{FF2B5EF4-FFF2-40B4-BE49-F238E27FC236}">
                <a16:creationId xmlns:a16="http://schemas.microsoft.com/office/drawing/2014/main" xmlns="" id="{773B40AF-17FA-4030-9A00-E79E8927D9A5}"/>
              </a:ext>
            </a:extLst>
          </p:cNvPr>
          <p:cNvGrpSpPr/>
          <p:nvPr/>
        </p:nvGrpSpPr>
        <p:grpSpPr>
          <a:xfrm>
            <a:off x="8388946" y="476672"/>
            <a:ext cx="1296546" cy="540060"/>
            <a:chOff x="3780861" y="476486"/>
            <a:chExt cx="3463925" cy="540060"/>
          </a:xfrm>
        </p:grpSpPr>
        <p:sp>
          <p:nvSpPr>
            <p:cNvPr id="41" name="Rectangle 105">
              <a:extLst>
                <a:ext uri="{FF2B5EF4-FFF2-40B4-BE49-F238E27FC236}">
                  <a16:creationId xmlns:a16="http://schemas.microsoft.com/office/drawing/2014/main" xmlns="" id="{3B726A4E-F333-4027-84EC-BCBD614E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861" y="476486"/>
              <a:ext cx="346392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r>
                <a:rPr lang="en-US" altLang="ko-KR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fu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-admin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2" name="Rectangle 105">
              <a:extLst>
                <a:ext uri="{FF2B5EF4-FFF2-40B4-BE49-F238E27FC236}">
                  <a16:creationId xmlns:a16="http://schemas.microsoft.com/office/drawing/2014/main" xmlns="" id="{986D4011-BBFA-4F96-8F86-CB241523C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861" y="845332"/>
              <a:ext cx="346392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36" name="표 16">
            <a:extLst>
              <a:ext uri="{FF2B5EF4-FFF2-40B4-BE49-F238E27FC236}">
                <a16:creationId xmlns:a16="http://schemas.microsoft.com/office/drawing/2014/main" xmlns="" id="{664DD4C2-9796-4A3F-BEA7-6F7BFBFDC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746699"/>
              </p:ext>
            </p:extLst>
          </p:nvPr>
        </p:nvGraphicFramePr>
        <p:xfrm>
          <a:off x="7696180" y="1056304"/>
          <a:ext cx="2025722" cy="239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7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글</a:t>
                      </a:r>
                      <a:r>
                        <a:rPr lang="en-US" altLang="ko-KR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작성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패스워드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글 제목 입력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글 카테고리 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일반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선택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작성 버튼 클릭 시 작성 시간 저장 후 글 저장 및 </a:t>
                      </a: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메인화면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전환</a:t>
                      </a: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7757271"/>
                  </a:ext>
                </a:extLst>
              </a:tr>
            </a:tbl>
          </a:graphicData>
        </a:graphic>
      </p:graphicFrame>
      <p:sp>
        <p:nvSpPr>
          <p:cNvPr id="46" name="Rectangle 105">
            <a:extLst>
              <a:ext uri="{FF2B5EF4-FFF2-40B4-BE49-F238E27FC236}">
                <a16:creationId xmlns:a16="http://schemas.microsoft.com/office/drawing/2014/main" xmlns="" id="{3B726A4E-F333-4027-84EC-BCBD614E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465" y="663578"/>
            <a:ext cx="1296546" cy="1712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87275" tIns="72000" rIns="87275" bIns="72000" anchor="ctr"/>
          <a:lstStyle/>
          <a:p>
            <a:pPr defTabSz="882543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장재찬</a:t>
            </a:r>
          </a:p>
        </p:txBody>
      </p:sp>
      <p:grpSp>
        <p:nvGrpSpPr>
          <p:cNvPr id="18" name="그룹 139">
            <a:extLst>
              <a:ext uri="{FF2B5EF4-FFF2-40B4-BE49-F238E27FC236}">
                <a16:creationId xmlns:a16="http://schemas.microsoft.com/office/drawing/2014/main" xmlns="" id="{4944FE26-AD62-4DB0-9570-FCFDE5663223}"/>
              </a:ext>
            </a:extLst>
          </p:cNvPr>
          <p:cNvGrpSpPr/>
          <p:nvPr/>
        </p:nvGrpSpPr>
        <p:grpSpPr>
          <a:xfrm>
            <a:off x="4293031" y="476674"/>
            <a:ext cx="3374736" cy="540779"/>
            <a:chOff x="4321628" y="558206"/>
            <a:chExt cx="3332005" cy="540779"/>
          </a:xfrm>
        </p:grpSpPr>
        <p:sp>
          <p:nvSpPr>
            <p:cNvPr id="19" name="Rectangle 105">
              <a:extLst>
                <a:ext uri="{FF2B5EF4-FFF2-40B4-BE49-F238E27FC236}">
                  <a16:creationId xmlns:a16="http://schemas.microsoft.com/office/drawing/2014/main" xmlns="" id="{989EA907-80F6-4183-B458-D1C28C189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558206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입력    ■ 조회    □ 수정    □ 삭제    □ 출력</a:t>
              </a:r>
            </a:p>
          </p:txBody>
        </p:sp>
        <p:sp>
          <p:nvSpPr>
            <p:cNvPr id="20" name="Rectangle 105">
              <a:extLst>
                <a:ext uri="{FF2B5EF4-FFF2-40B4-BE49-F238E27FC236}">
                  <a16:creationId xmlns:a16="http://schemas.microsoft.com/office/drawing/2014/main" xmlns="" id="{CC54C0B6-7315-4D21-B430-374062627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738226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■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HTML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BOARD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PROGRAM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Popup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□ 기타</a:t>
              </a:r>
            </a:p>
          </p:txBody>
        </p:sp>
        <p:sp>
          <p:nvSpPr>
            <p:cNvPr id="21" name="Rectangle 105">
              <a:extLst>
                <a:ext uri="{FF2B5EF4-FFF2-40B4-BE49-F238E27FC236}">
                  <a16:creationId xmlns:a16="http://schemas.microsoft.com/office/drawing/2014/main" xmlns="" id="{1D8B2E4C-71C2-4CAF-85F4-044495312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8" y="927771"/>
              <a:ext cx="3332005" cy="17121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87275" tIns="72000" rIns="87275" bIns="72000" anchor="ctr"/>
            <a:lstStyle/>
            <a:p>
              <a:pPr defTabSz="882543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65" y="873183"/>
            <a:ext cx="5680153" cy="5219263"/>
          </a:xfrm>
          <a:prstGeom prst="rect">
            <a:avLst/>
          </a:prstGeom>
        </p:spPr>
      </p:pic>
      <p:sp>
        <p:nvSpPr>
          <p:cNvPr id="91" name="Rectangle 49">
            <a:extLst>
              <a:ext uri="{FF2B5EF4-FFF2-40B4-BE49-F238E27FC236}">
                <a16:creationId xmlns:a16="http://schemas.microsoft.com/office/drawing/2014/main" xmlns="" id="{44F126C5-CE34-4F5A-9C2C-FC881D391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988" y="4914870"/>
            <a:ext cx="179387" cy="1793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kumimoji="0" lang="en-US" altLang="ko-KR" sz="700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1969561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8171</TotalTime>
  <Words>620</Words>
  <Application>Microsoft Office PowerPoint</Application>
  <PresentationFormat>A4 용지(210x297mm)</PresentationFormat>
  <Paragraphs>162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Corbel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김대진</dc:creator>
  <cp:lastModifiedBy>MJPark0525</cp:lastModifiedBy>
  <cp:revision>983</cp:revision>
  <cp:lastPrinted>2019-02-11T08:19:38Z</cp:lastPrinted>
  <dcterms:created xsi:type="dcterms:W3CDTF">2018-12-12T07:29:01Z</dcterms:created>
  <dcterms:modified xsi:type="dcterms:W3CDTF">2019-09-05T16:48:12Z</dcterms:modified>
</cp:coreProperties>
</file>