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84167d1c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84167d1c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4167d1c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4167d1c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84167d1c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84167d1c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4167d1c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84167d1c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4167d1c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4167d1c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4167d1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4167d1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84167d1c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84167d1c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84167d1c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84167d1c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4167d1c8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84167d1c8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8 DML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Sintaxis: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4775"/>
            <a:ext cx="8520600" cy="4803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311700" y="229967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Esta instrucción, elimina las filas de la tabla que cumplan la condición indicada. Ejemplo: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38" y="3257013"/>
            <a:ext cx="83915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43938" y="3669475"/>
            <a:ext cx="84561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 cláusula </a:t>
            </a:r>
            <a:r>
              <a:rPr lang="es" sz="1800" b="1">
                <a:solidFill>
                  <a:srgbClr val="B37046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igual que en el caso de la instrucción </a:t>
            </a:r>
            <a:r>
              <a:rPr lang="es" sz="1800" b="1">
                <a:solidFill>
                  <a:srgbClr val="B37046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 Code: 1175 - Safe Updates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242729"/>
                </a:solidFill>
                <a:highlight>
                  <a:srgbClr val="FFFFFF"/>
                </a:highlight>
              </a:rPr>
              <a:t>Esto significa que no puedes actualizar o eliminar registros sin especificar una clave (p. Ej. </a:t>
            </a:r>
            <a:r>
              <a:rPr lang="es" sz="1000">
                <a:solidFill>
                  <a:srgbClr val="242729"/>
                </a:solidFill>
              </a:rPr>
              <a:t>primary key</a:t>
            </a:r>
            <a:r>
              <a:rPr lang="es" sz="1150">
                <a:solidFill>
                  <a:srgbClr val="242729"/>
                </a:solidFill>
                <a:highlight>
                  <a:srgbClr val="FFFFFF"/>
                </a:highlight>
              </a:rPr>
              <a:t>) en la cláusula where.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50" b="1" i="1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"Actualizaciones seguras" - Prohibir ACTUALIZACIONES y ELIMINACIONES sin clave en la cláusula WHERE o sin cláusula LIMIT.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50">
                <a:solidFill>
                  <a:srgbClr val="242729"/>
                </a:solidFill>
                <a:highlight>
                  <a:srgbClr val="FFFFFF"/>
                </a:highlight>
              </a:rPr>
              <a:t>Para habilitarlo: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050" y="2654200"/>
            <a:ext cx="31432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68700"/>
            <a:ext cx="5450249" cy="14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Workbench Preferences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688" y="1017800"/>
            <a:ext cx="5064615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La modificación de los datos de las filas se realiza mediante la instrucción </a:t>
            </a:r>
            <a:r>
              <a:rPr lang="es" sz="1600" b="1">
                <a:solidFill>
                  <a:srgbClr val="B37046"/>
                </a:solidFill>
              </a:rPr>
              <a:t>UPDATE</a:t>
            </a:r>
            <a:r>
              <a:rPr lang="es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Su sintaxis es la siguiente: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Se modifican las columnas indicadas en el apartado SET con los valores indicados. La cláusula WHERE permite especificar qué registros serán modificados.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080650"/>
            <a:ext cx="84963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165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873075"/>
            <a:ext cx="85206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Sintaxis: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21675"/>
            <a:ext cx="71056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523900"/>
            <a:ext cx="52482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92500"/>
            <a:ext cx="47148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2187850"/>
            <a:ext cx="85206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Ejemplo: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Sintaxis: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7313"/>
            <a:ext cx="52768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59550"/>
            <a:ext cx="44386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311700" y="2753650"/>
            <a:ext cx="85206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Ejemplo: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s">
                <a:solidFill>
                  <a:srgbClr val="000000"/>
                </a:solidFill>
              </a:rPr>
              <a:t>Ejemplos: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" y="1652400"/>
            <a:ext cx="85058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19075" y="26812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 primera instrucción actualiza la provincia de los clientes de </a:t>
            </a:r>
            <a:r>
              <a:rPr lang="es" sz="1800" i="1">
                <a:latin typeface="Roboto"/>
                <a:ea typeface="Roboto"/>
                <a:cs typeface="Roboto"/>
                <a:sym typeface="Roboto"/>
              </a:rPr>
              <a:t>Orense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para que aparezca como </a:t>
            </a:r>
            <a:r>
              <a:rPr lang="es" sz="1800" i="1">
                <a:latin typeface="Roboto"/>
                <a:ea typeface="Roboto"/>
                <a:cs typeface="Roboto"/>
                <a:sym typeface="Roboto"/>
              </a:rPr>
              <a:t>Ourense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El segundo UPDATE incrementa los precios en un 16%.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 la condición se pueden utilizar cualquiera de los siguientes operadores de comparación: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2063663"/>
            <a:ext cx="84391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Además se puede utilizar: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1696088"/>
            <a:ext cx="84296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E0DC5825A16B4291BF2D7CC4371E8B" ma:contentTypeVersion="8" ma:contentTypeDescription="Crear nuevo documento." ma:contentTypeScope="" ma:versionID="24344f115b7e9d27764aa371464c4fab">
  <xsd:schema xmlns:xsd="http://www.w3.org/2001/XMLSchema" xmlns:xs="http://www.w3.org/2001/XMLSchema" xmlns:p="http://schemas.microsoft.com/office/2006/metadata/properties" xmlns:ns2="0a490bbf-2b4c-47d2-9ae1-b52730b268da" xmlns:ns3="cf9515c3-ef90-4be8-a1a9-7019a91294c4" targetNamespace="http://schemas.microsoft.com/office/2006/metadata/properties" ma:root="true" ma:fieldsID="529bf9948d3cadd0014bb510cea546fd" ns2:_="" ns3:_="">
    <xsd:import namespace="0a490bbf-2b4c-47d2-9ae1-b52730b268da"/>
    <xsd:import namespace="cf9515c3-ef90-4be8-a1a9-7019a912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90bbf-2b4c-47d2-9ae1-b52730b26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515c3-ef90-4be8-a1a9-7019a912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899CF1-5BDF-45A7-A401-8FA311C30EF9}"/>
</file>

<file path=customXml/itemProps2.xml><?xml version="1.0" encoding="utf-8"?>
<ds:datastoreItem xmlns:ds="http://schemas.openxmlformats.org/officeDocument/2006/customXml" ds:itemID="{8A2CC3DF-93CA-4B6B-A194-98B4019F7655}"/>
</file>

<file path=customXml/itemProps3.xml><?xml version="1.0" encoding="utf-8"?>
<ds:datastoreItem xmlns:ds="http://schemas.openxmlformats.org/officeDocument/2006/customXml" ds:itemID="{8E710AB6-5244-4A17-B420-4FC192AB9D3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Presentación en pantalla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Unidad 8 DML</vt:lpstr>
      <vt:lpstr>UPDATE</vt:lpstr>
      <vt:lpstr>Workbench Preferences</vt:lpstr>
      <vt:lpstr>UPDATE</vt:lpstr>
      <vt:lpstr>UPDATE</vt:lpstr>
      <vt:lpstr>Update</vt:lpstr>
      <vt:lpstr>UPDATE</vt:lpstr>
      <vt:lpstr>UPDATE</vt:lpstr>
      <vt:lpstr>UPDATE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8 DML</dc:title>
  <cp:lastModifiedBy>Profesor1DAM</cp:lastModifiedBy>
  <cp:revision>1</cp:revision>
  <dcterms:modified xsi:type="dcterms:W3CDTF">2021-03-16T12:13:29Z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0x01010075E0DC5825A16B4291BF2D7CC4371E8B</vt:lpwstr>
  </property>
</Properties>
</file>